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tmp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3366FF"/>
    <a:srgbClr val="E0E0E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 autoAdjust="0"/>
    <p:restoredTop sz="96760" autoAdjust="0"/>
  </p:normalViewPr>
  <p:slideViewPr>
    <p:cSldViewPr>
      <p:cViewPr>
        <p:scale>
          <a:sx n="120" d="100"/>
          <a:sy n="120" d="100"/>
        </p:scale>
        <p:origin x="66" y="9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F910-FDB3-4496-B894-51D6C3275555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71936-5E3E-4579-8172-EC2D11CB1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202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F910-FDB3-4496-B894-51D6C3275555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71936-5E3E-4579-8172-EC2D11CB1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731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F910-FDB3-4496-B894-51D6C3275555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71936-5E3E-4579-8172-EC2D11CB1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731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F910-FDB3-4496-B894-51D6C3275555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71936-5E3E-4579-8172-EC2D11CB1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61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F910-FDB3-4496-B894-51D6C3275555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71936-5E3E-4579-8172-EC2D11CB1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275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F910-FDB3-4496-B894-51D6C3275555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71936-5E3E-4579-8172-EC2D11CB1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99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F910-FDB3-4496-B894-51D6C3275555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71936-5E3E-4579-8172-EC2D11CB1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833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F910-FDB3-4496-B894-51D6C3275555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71936-5E3E-4579-8172-EC2D11CB1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990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F910-FDB3-4496-B894-51D6C3275555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71936-5E3E-4579-8172-EC2D11CB1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71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F910-FDB3-4496-B894-51D6C3275555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71936-5E3E-4579-8172-EC2D11CB1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03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F910-FDB3-4496-B894-51D6C3275555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71936-5E3E-4579-8172-EC2D11CB1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15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CF910-FDB3-4496-B894-51D6C3275555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71936-5E3E-4579-8172-EC2D11CB1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780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7" Type="http://schemas.openxmlformats.org/officeDocument/2006/relationships/image" Target="../media/image9.tm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tmp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wmf"/><Relationship Id="rId11" Type="http://schemas.openxmlformats.org/officeDocument/2006/relationships/image" Target="../media/image19.gif"/><Relationship Id="rId5" Type="http://schemas.openxmlformats.org/officeDocument/2006/relationships/image" Target="../media/image13.gif"/><Relationship Id="rId10" Type="http://schemas.openxmlformats.org/officeDocument/2006/relationships/image" Target="../media/image18.gif"/><Relationship Id="rId4" Type="http://schemas.openxmlformats.org/officeDocument/2006/relationships/image" Target="../media/image12.wmf"/><Relationship Id="rId9" Type="http://schemas.openxmlformats.org/officeDocument/2006/relationships/image" Target="../media/image17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w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3.jpeg"/><Relationship Id="rId12" Type="http://schemas.openxmlformats.org/officeDocument/2006/relationships/image" Target="../media/image28.wmf"/><Relationship Id="rId2" Type="http://schemas.openxmlformats.org/officeDocument/2006/relationships/audio" Target="../media/media2.wav"/><Relationship Id="rId16" Type="http://schemas.openxmlformats.org/officeDocument/2006/relationships/image" Target="../media/image31.png"/><Relationship Id="rId1" Type="http://schemas.microsoft.com/office/2007/relationships/media" Target="../media/media2.wav"/><Relationship Id="rId6" Type="http://schemas.openxmlformats.org/officeDocument/2006/relationships/image" Target="../media/image22.png"/><Relationship Id="rId11" Type="http://schemas.openxmlformats.org/officeDocument/2006/relationships/image" Target="../media/image27.wmf"/><Relationship Id="rId5" Type="http://schemas.openxmlformats.org/officeDocument/2006/relationships/image" Target="../media/image21.png"/><Relationship Id="rId15" Type="http://schemas.openxmlformats.org/officeDocument/2006/relationships/image" Target="../media/image2.png"/><Relationship Id="rId10" Type="http://schemas.openxmlformats.org/officeDocument/2006/relationships/image" Target="../media/image26.gif"/><Relationship Id="rId4" Type="http://schemas.openxmlformats.org/officeDocument/2006/relationships/image" Target="../media/image20.jpeg"/><Relationship Id="rId9" Type="http://schemas.openxmlformats.org/officeDocument/2006/relationships/image" Target="../media/image25.gif"/><Relationship Id="rId14" Type="http://schemas.openxmlformats.org/officeDocument/2006/relationships/image" Target="../media/image3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2.png"/><Relationship Id="rId5" Type="http://schemas.openxmlformats.org/officeDocument/2006/relationships/image" Target="../media/image33.tmp"/><Relationship Id="rId4" Type="http://schemas.openxmlformats.org/officeDocument/2006/relationships/image" Target="../media/image3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00000">
              <a:srgbClr val="FF66FF">
                <a:lumMod val="70000"/>
                <a:lumOff val="30000"/>
                <a:alpha val="80000"/>
              </a:srgbClr>
            </a:gs>
            <a:gs pos="45000">
              <a:srgbClr val="FF66FF"/>
            </a:gs>
            <a:gs pos="70000">
              <a:srgbClr val="FF66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05200" y="4515801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/>
              <a:t>This </a:t>
            </a:r>
            <a:r>
              <a:rPr lang="en-US" sz="2000" dirty="0"/>
              <a:t>sample slideshow will introduce you to many common PowerPoint techniques.</a:t>
            </a:r>
          </a:p>
          <a:p>
            <a:r>
              <a:rPr lang="en-US" sz="2000" dirty="0"/>
              <a:t>By recreating this slideshow, you will learn much of what you need to know to make your own presentation.</a:t>
            </a:r>
          </a:p>
        </p:txBody>
      </p:sp>
      <p:sp>
        <p:nvSpPr>
          <p:cNvPr id="5" name="Rectangle 4"/>
          <p:cNvSpPr/>
          <p:nvPr/>
        </p:nvSpPr>
        <p:spPr>
          <a:xfrm>
            <a:off x="673069" y="1143000"/>
            <a:ext cx="8153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Are You Ready For A Puppy?</a:t>
            </a:r>
          </a:p>
        </p:txBody>
      </p:sp>
      <p:sp>
        <p:nvSpPr>
          <p:cNvPr id="6" name="Rectangle 5"/>
          <p:cNvSpPr/>
          <p:nvPr/>
        </p:nvSpPr>
        <p:spPr>
          <a:xfrm>
            <a:off x="2133600" y="2785586"/>
            <a:ext cx="28430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 smtClean="0">
                <a:solidFill>
                  <a:prstClr val="black"/>
                </a:solidFill>
              </a:rPr>
              <a:t>By Jaden Belyea</a:t>
            </a:r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1026" name="Picture 2" descr="C:\Users\jaden.belyea\AppData\Local\Microsoft\Windows\Temporary Internet Files\Content.IE5\7M5578QY\MC90023204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61587"/>
            <a:ext cx="3124200" cy="2790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051655" y="-1161019"/>
            <a:ext cx="73962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Arial Rounded MT Bold" pitchFamily="34" charset="0"/>
              </a:rPr>
              <a:t>Are You Ready For A Puppy?</a:t>
            </a:r>
          </a:p>
        </p:txBody>
      </p:sp>
      <p:pic>
        <p:nvPicPr>
          <p:cNvPr id="2" name="everybody_gets_a_tur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76001" y="-2743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101609"/>
      </p:ext>
    </p:extLst>
  </p:cSld>
  <p:clrMapOvr>
    <a:masterClrMapping/>
  </p:clrMapOvr>
  <p:transition spd="slow" advTm="15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aden.belyea\AppData\Local\Microsoft\Windows\Temporary Internet Files\Content.IE5\7M5578QY\MP90040368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63050" cy="685800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47650" y="1447800"/>
            <a:ext cx="8915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</a:rPr>
              <a:t>If </a:t>
            </a:r>
            <a:r>
              <a:rPr lang="en-US" sz="2800" b="1" i="1" dirty="0">
                <a:solidFill>
                  <a:srgbClr val="FF0000"/>
                </a:solidFill>
              </a:rPr>
              <a:t>you’re thinking about getting a puppy, you’d better do your homework first. You’ll need to think about…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b="1" i="1" dirty="0">
                <a:solidFill>
                  <a:srgbClr val="FF0000"/>
                </a:solidFill>
              </a:rPr>
              <a:t>What type or breed of dog?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b="1" i="1" dirty="0">
                <a:solidFill>
                  <a:srgbClr val="FF0000"/>
                </a:solidFill>
              </a:rPr>
              <a:t>Why you are getting a dog?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b="1" i="1" dirty="0">
                <a:solidFill>
                  <a:srgbClr val="FF0000"/>
                </a:solidFill>
              </a:rPr>
              <a:t>Where you will get it (pet store, friend, shelter…)?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b="1" i="1" dirty="0">
                <a:solidFill>
                  <a:srgbClr val="FF0000"/>
                </a:solidFill>
              </a:rPr>
              <a:t>How much time and attention you can give to a pet?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b="1" i="1" dirty="0">
                <a:solidFill>
                  <a:srgbClr val="FF0000"/>
                </a:solidFill>
              </a:rPr>
              <a:t>How will the puppy affect the routines of you and other family members?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b="1" i="1" dirty="0">
                <a:solidFill>
                  <a:srgbClr val="FF0000"/>
                </a:solidFill>
              </a:rPr>
              <a:t>Whose dog will it be? Often when the kids move out, they leave “their” dog for their parents to look after.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0" y="381000"/>
            <a:ext cx="7467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>
                <a:solidFill>
                  <a:srgbClr val="FF0000"/>
                </a:solidFill>
              </a:rPr>
              <a:t>Thinking About Getting a Puppy?</a:t>
            </a:r>
          </a:p>
        </p:txBody>
      </p:sp>
    </p:spTree>
    <p:extLst>
      <p:ext uri="{BB962C8B-B14F-4D97-AF65-F5344CB8AC3E}">
        <p14:creationId xmlns:p14="http://schemas.microsoft.com/office/powerpoint/2010/main" val="3440049270"/>
      </p:ext>
    </p:extLst>
  </p:cSld>
  <p:clrMapOvr>
    <a:masterClrMapping/>
  </p:clrMapOvr>
  <p:transition spd="slow" advTm="25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050" y="2013704"/>
            <a:ext cx="2217175" cy="190667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57250" y="228600"/>
            <a:ext cx="8305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b="1" dirty="0">
                <a:solidFill>
                  <a:prstClr val="black"/>
                </a:solidFill>
                <a:latin typeface="Arial Rounded MT Bold" pitchFamily="34" charset="0"/>
              </a:rPr>
              <a:t>What Your Puppy Will Need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998041"/>
            <a:ext cx="2667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en-US" b="1" i="1" dirty="0">
                <a:solidFill>
                  <a:prstClr val="black"/>
                </a:solidFill>
              </a:rPr>
              <a:t>Kennel/Crate/Bed</a:t>
            </a:r>
          </a:p>
          <a:p>
            <a:pPr lvl="0"/>
            <a:r>
              <a:rPr lang="en-US" b="1" dirty="0" smtClean="0">
                <a:solidFill>
                  <a:prstClr val="black"/>
                </a:solidFill>
              </a:rPr>
              <a:t>-</a:t>
            </a:r>
            <a:r>
              <a:rPr lang="en-US" dirty="0" smtClean="0">
                <a:solidFill>
                  <a:prstClr val="black"/>
                </a:solidFill>
              </a:rPr>
              <a:t>This </a:t>
            </a:r>
            <a:r>
              <a:rPr lang="en-US" dirty="0">
                <a:solidFill>
                  <a:prstClr val="black"/>
                </a:solidFill>
              </a:rPr>
              <a:t>gives your Pup a place  </a:t>
            </a:r>
            <a:r>
              <a:rPr lang="en-US" dirty="0" smtClean="0">
                <a:solidFill>
                  <a:prstClr val="black"/>
                </a:solidFill>
              </a:rPr>
              <a:t>of their own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11320" y="998041"/>
            <a:ext cx="340373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i="1" dirty="0">
                <a:solidFill>
                  <a:prstClr val="black"/>
                </a:solidFill>
              </a:rPr>
              <a:t>Collar &amp; Leash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As they grow, expect to require several collars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Don’t forget ID tags in case they run away or </a:t>
            </a:r>
            <a:r>
              <a:rPr lang="en-US" dirty="0" smtClean="0">
                <a:solidFill>
                  <a:prstClr val="black"/>
                </a:solidFill>
              </a:rPr>
              <a:t>get </a:t>
            </a:r>
            <a:r>
              <a:rPr lang="en-US" dirty="0">
                <a:solidFill>
                  <a:prstClr val="black"/>
                </a:solidFill>
              </a:rPr>
              <a:t>lost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3833272"/>
            <a:ext cx="2286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i="1" dirty="0">
                <a:solidFill>
                  <a:prstClr val="black"/>
                </a:solidFill>
              </a:rPr>
              <a:t>Dog Food</a:t>
            </a:r>
          </a:p>
          <a:p>
            <a:pPr lvl="0"/>
            <a:r>
              <a:rPr lang="en-US" sz="2000" dirty="0">
                <a:solidFill>
                  <a:prstClr val="black"/>
                </a:solidFill>
              </a:rPr>
              <a:t>Keep them healthy with a high quality puppy food</a:t>
            </a:r>
          </a:p>
        </p:txBody>
      </p:sp>
      <p:sp>
        <p:nvSpPr>
          <p:cNvPr id="7" name="Rectangle 6"/>
          <p:cNvSpPr/>
          <p:nvPr/>
        </p:nvSpPr>
        <p:spPr>
          <a:xfrm>
            <a:off x="2457450" y="4104901"/>
            <a:ext cx="32385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i="1" dirty="0" smtClean="0">
                <a:solidFill>
                  <a:prstClr val="black"/>
                </a:solidFill>
              </a:rPr>
              <a:t>Dog </a:t>
            </a:r>
            <a:r>
              <a:rPr lang="en-US" sz="2000" b="1" i="1" dirty="0">
                <a:solidFill>
                  <a:prstClr val="black"/>
                </a:solidFill>
              </a:rPr>
              <a:t>Toys &amp; Treats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Toys </a:t>
            </a:r>
            <a:r>
              <a:rPr lang="en-US" sz="2000" dirty="0">
                <a:solidFill>
                  <a:prstClr val="black"/>
                </a:solidFill>
              </a:rPr>
              <a:t>provide fun and </a:t>
            </a:r>
            <a:r>
              <a:rPr lang="en-US" sz="2000" dirty="0" smtClean="0">
                <a:solidFill>
                  <a:prstClr val="black"/>
                </a:solidFill>
              </a:rPr>
              <a:t>exercise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Treats help reward and train your Puppy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Toys </a:t>
            </a:r>
            <a:r>
              <a:rPr lang="en-US" sz="2000" dirty="0">
                <a:solidFill>
                  <a:prstClr val="black"/>
                </a:solidFill>
              </a:rPr>
              <a:t>and treats will help save your shoes and furniture</a:t>
            </a:r>
          </a:p>
        </p:txBody>
      </p:sp>
      <p:sp>
        <p:nvSpPr>
          <p:cNvPr id="8" name="Rectangle 7"/>
          <p:cNvSpPr/>
          <p:nvPr/>
        </p:nvSpPr>
        <p:spPr>
          <a:xfrm>
            <a:off x="5886450" y="998041"/>
            <a:ext cx="3276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i="1" dirty="0">
                <a:solidFill>
                  <a:prstClr val="black"/>
                </a:solidFill>
              </a:rPr>
              <a:t>Brush, Comb &amp; Shampoo</a:t>
            </a:r>
          </a:p>
          <a:p>
            <a:pPr lvl="0"/>
            <a:r>
              <a:rPr lang="en-US" sz="2000" dirty="0">
                <a:solidFill>
                  <a:prstClr val="black"/>
                </a:solidFill>
              </a:rPr>
              <a:t>Keeping your puppy clean will make everyone happy</a:t>
            </a:r>
          </a:p>
        </p:txBody>
      </p:sp>
      <p:sp>
        <p:nvSpPr>
          <p:cNvPr id="9" name="Rectangle 8"/>
          <p:cNvSpPr/>
          <p:nvPr/>
        </p:nvSpPr>
        <p:spPr>
          <a:xfrm>
            <a:off x="5556380" y="4060864"/>
            <a:ext cx="335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i="1" dirty="0">
                <a:solidFill>
                  <a:prstClr val="black"/>
                </a:solidFill>
              </a:rPr>
              <a:t>Love, Patience and Attention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Spend time with your Puppy to help it grow up to be a good dog </a:t>
            </a:r>
          </a:p>
        </p:txBody>
      </p:sp>
      <p:pic>
        <p:nvPicPr>
          <p:cNvPr id="1026" name="Picture 2" descr="C:\Users\jaden.belyea\AppData\Local\Microsoft\Windows\Temporary Internet Files\Content.IE5\6CKWP0YQ\MC90008964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936" y="4984194"/>
            <a:ext cx="1723644" cy="185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aden.belyea\AppData\Local\Microsoft\Windows\Temporary Internet Files\Content.IE5\MLIAWKXW\MC900251755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53" y="2365660"/>
            <a:ext cx="1823314" cy="146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079977"/>
            <a:ext cx="2040937" cy="1659179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649" y="2532474"/>
            <a:ext cx="1627201" cy="138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463989"/>
      </p:ext>
    </p:extLst>
  </p:cSld>
  <p:clrMapOvr>
    <a:masterClrMapping/>
  </p:clrMapOvr>
  <p:transition spd="slow" advTm="30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242" y="3875752"/>
            <a:ext cx="2547070" cy="20859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760" y="3828127"/>
            <a:ext cx="2305050" cy="2133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33" y="1141155"/>
            <a:ext cx="1771650" cy="2476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667000" y="1447800"/>
            <a:ext cx="60579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Puppies </a:t>
            </a:r>
            <a:r>
              <a:rPr lang="en-US" sz="2000" dirty="0"/>
              <a:t>need to play and get some exercise every day.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When they are very young, they will usually get enough exercise on their own.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But, as they get older, it is often necessary to take them for walks or outside to run around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742950" y="478521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>
                <a:solidFill>
                  <a:prstClr val="black"/>
                </a:solidFill>
                <a:latin typeface="Arial Rounded MT Bold" pitchFamily="34" charset="0"/>
              </a:rPr>
              <a:t>Puppies Need Play and Exercise</a:t>
            </a:r>
          </a:p>
        </p:txBody>
      </p:sp>
      <p:sp>
        <p:nvSpPr>
          <p:cNvPr id="4" name="Rectangle 3"/>
          <p:cNvSpPr/>
          <p:nvPr/>
        </p:nvSpPr>
        <p:spPr>
          <a:xfrm>
            <a:off x="323850" y="3617655"/>
            <a:ext cx="554355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You can buy toys or use things like stuffed animals. Watch out for things they could swallow.</a:t>
            </a:r>
            <a:r>
              <a:rPr lang="en-US" sz="2000" dirty="0"/>
              <a:t> </a:t>
            </a:r>
            <a:endParaRPr lang="en-US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Be </a:t>
            </a:r>
            <a:r>
              <a:rPr lang="en-US" sz="2000" dirty="0"/>
              <a:t>sure to inspect toys regularly and discard them when they become worn or dangerous.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Don’t </a:t>
            </a:r>
            <a:r>
              <a:rPr lang="en-US" sz="2000" dirty="0"/>
              <a:t>forget to give them plenty of water both before and after they exercise.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en-US" sz="2000" dirty="0">
              <a:solidFill>
                <a:prstClr val="black"/>
              </a:solidFill>
            </a:endParaRPr>
          </a:p>
        </p:txBody>
      </p:sp>
      <p:pic>
        <p:nvPicPr>
          <p:cNvPr id="2052" name="Picture 4" descr="C:\Users\jaden.belyea\AppData\Local\Microsoft\Windows\Temporary Internet Files\Content.IE5\MLIAWKXW\MM900040901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459471"/>
            <a:ext cx="89535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jaden.belyea\AppData\Local\Microsoft\Windows\Temporary Internet Files\Content.IE5\MLIAWKXW\MM900040901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91462" y="478521"/>
            <a:ext cx="904874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585" y="3694777"/>
            <a:ext cx="2057400" cy="24003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1219200"/>
            <a:ext cx="2362200" cy="1838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35" y="1371600"/>
            <a:ext cx="2371725" cy="184785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-85725" y="6172200"/>
            <a:ext cx="4686300" cy="1143000"/>
          </a:xfrm>
          <a:prstGeom prst="ellipse">
            <a:avLst/>
          </a:prstGeom>
          <a:gradFill>
            <a:gsLst>
              <a:gs pos="49000">
                <a:srgbClr val="92D050"/>
              </a:gs>
              <a:gs pos="6000">
                <a:srgbClr val="92D050"/>
              </a:gs>
              <a:gs pos="100000">
                <a:srgbClr val="00B05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524250" y="6233948"/>
            <a:ext cx="5619750" cy="1143000"/>
          </a:xfrm>
          <a:prstGeom prst="ellipse">
            <a:avLst/>
          </a:prstGeom>
          <a:gradFill>
            <a:gsLst>
              <a:gs pos="49000">
                <a:srgbClr val="92D050"/>
              </a:gs>
              <a:gs pos="6000">
                <a:srgbClr val="92D050"/>
              </a:gs>
              <a:gs pos="100000">
                <a:srgbClr val="00B05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6" name="Picture 8" descr="C:\Users\jaden.belyea\AppData\Local\Microsoft\Windows\Temporary Internet Files\Content.IE5\7M5578QY\MC900312526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1025" y="6210300"/>
            <a:ext cx="266700" cy="26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jaden.belyea\AppData\Local\Microsoft\Windows\Temporary Internet Files\Content.IE5\7M5578QY\MM900040921[1]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5200" y="6069036"/>
            <a:ext cx="1400175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jaden.belyea\AppData\Local\Microsoft\Windows\Temporary Internet Files\Content.IE5\6CKWP0YQ\MM900040902[1]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14976" y="6057900"/>
            <a:ext cx="138112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618484"/>
      </p:ext>
    </p:extLst>
  </p:cSld>
  <p:clrMapOvr>
    <a:masterClrMapping/>
  </p:clrMapOvr>
  <p:transition spd="slow" advTm="25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88 -0.00856 L 0.33438 -0.01412 L 0.40729 0.06366 L 0.49896 -0.03356 L 0.63229 -0.03912 L 0.70938 0.07477 L 0.83646 -0.02245 L 0.97604 -0.02801 L 1.01979 0.06921 L 1.08646 -0.02801 L 1.11354 -0.04467 " pathEditMode="relative" ptsTypes="AAAAAAAAAAA">
                                      <p:cBhvr>
                                        <p:cTn id="66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1.4401 -0.00301 " pathEditMode="relative" rAng="0" ptsTypes="AA">
                                      <p:cBhvr>
                                        <p:cTn id="68" dur="3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997" y="-162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 L 1.66927 0.00556 " pathEditMode="relative" rAng="0" ptsTypes="AA">
                                      <p:cBhvr>
                                        <p:cTn id="70" dur="3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455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0" name="Picture 4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1603" y="-12700"/>
            <a:ext cx="365125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1" name="Picture 4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4" y="6516687"/>
            <a:ext cx="9120187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" name="Rectangle 3071"/>
          <p:cNvSpPr/>
          <p:nvPr/>
        </p:nvSpPr>
        <p:spPr>
          <a:xfrm>
            <a:off x="0" y="-21489"/>
            <a:ext cx="367507" cy="6879489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5" name="Rectangle 1054"/>
          <p:cNvSpPr/>
          <p:nvPr/>
        </p:nvSpPr>
        <p:spPr>
          <a:xfrm>
            <a:off x="0" y="-21489"/>
            <a:ext cx="9116728" cy="336024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258512" y="1348808"/>
            <a:ext cx="4686300" cy="120032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457200" indent="-457200">
              <a:buBlip>
                <a:blip r:embed="rId9"/>
              </a:buBlip>
            </a:pPr>
            <a:r>
              <a:rPr lang="en-US" sz="2400" b="1" i="1" dirty="0" smtClean="0"/>
              <a:t>Your </a:t>
            </a:r>
            <a:r>
              <a:rPr lang="en-US" sz="2400" b="1" i="1" dirty="0"/>
              <a:t>house or apartment needs to be big enough to house the dog as an adult as </a:t>
            </a:r>
            <a:r>
              <a:rPr lang="en-US" sz="2400" b="1" i="1" dirty="0" smtClean="0"/>
              <a:t>well</a:t>
            </a:r>
            <a:endParaRPr lang="en-US" sz="2400" b="1" i="1" dirty="0"/>
          </a:p>
        </p:txBody>
      </p:sp>
      <p:sp>
        <p:nvSpPr>
          <p:cNvPr id="3" name="Rectangle 2"/>
          <p:cNvSpPr/>
          <p:nvPr/>
        </p:nvSpPr>
        <p:spPr>
          <a:xfrm>
            <a:off x="230188" y="238569"/>
            <a:ext cx="8820150" cy="646331"/>
          </a:xfrm>
          <a:prstGeom prst="rect">
            <a:avLst/>
          </a:prstGeom>
          <a:solidFill>
            <a:srgbClr val="0099FF"/>
          </a:solidFill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</a:rPr>
              <a:t>    Puppies </a:t>
            </a:r>
            <a:r>
              <a:rPr lang="en-US" sz="3600" b="1" dirty="0">
                <a:solidFill>
                  <a:prstClr val="black"/>
                </a:solidFill>
              </a:rPr>
              <a:t>Grow Up &amp; Up &amp; </a:t>
            </a:r>
            <a:r>
              <a:rPr lang="en-US" sz="3600" b="1" dirty="0" smtClean="0">
                <a:solidFill>
                  <a:prstClr val="black"/>
                </a:solidFill>
              </a:rPr>
              <a:t>Older Too 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97101" y="9671927"/>
            <a:ext cx="2038350" cy="1754326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285750" lvl="0" indent="-285750">
              <a:buBlip>
                <a:blip r:embed="rId9"/>
              </a:buBlip>
            </a:pPr>
            <a:r>
              <a:rPr lang="en-US" b="1" i="1" dirty="0">
                <a:solidFill>
                  <a:prstClr val="black"/>
                </a:solidFill>
              </a:rPr>
              <a:t>Depending on the breed, you can expect</a:t>
            </a:r>
            <a:r>
              <a:rPr lang="en-US" b="1" i="1" dirty="0" smtClean="0">
                <a:solidFill>
                  <a:prstClr val="black"/>
                </a:solidFill>
              </a:rPr>
              <a:t> </a:t>
            </a:r>
            <a:r>
              <a:rPr lang="en-US" b="1" i="1" dirty="0">
                <a:solidFill>
                  <a:prstClr val="black"/>
                </a:solidFill>
              </a:rPr>
              <a:t>to have your “Puppy” for the next 10-15 years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0" y="8744608"/>
            <a:ext cx="2286000" cy="1292662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</p:spPr>
        <p:txBody>
          <a:bodyPr>
            <a:spAutoFit/>
          </a:bodyPr>
          <a:lstStyle/>
          <a:p>
            <a:pPr marL="285750" lvl="0" indent="-285750">
              <a:buBlip>
                <a:blip r:embed="rId9"/>
              </a:buBlip>
            </a:pPr>
            <a:r>
              <a:rPr lang="en-US" b="1" i="1" dirty="0">
                <a:solidFill>
                  <a:prstClr val="black"/>
                </a:solidFill>
              </a:rPr>
              <a:t>Keep in mind that </a:t>
            </a:r>
            <a:r>
              <a:rPr lang="en-US" sz="2400" b="1" i="1" dirty="0">
                <a:solidFill>
                  <a:prstClr val="black"/>
                </a:solidFill>
              </a:rPr>
              <a:t>some</a:t>
            </a:r>
            <a:r>
              <a:rPr lang="en-US" b="1" i="1" dirty="0">
                <a:solidFill>
                  <a:prstClr val="black"/>
                </a:solidFill>
              </a:rPr>
              <a:t> breeds will grow to be quite large</a:t>
            </a:r>
          </a:p>
        </p:txBody>
      </p:sp>
      <p:sp>
        <p:nvSpPr>
          <p:cNvPr id="6" name="Rectangle 5"/>
          <p:cNvSpPr/>
          <p:nvPr/>
        </p:nvSpPr>
        <p:spPr>
          <a:xfrm>
            <a:off x="10765646" y="3622495"/>
            <a:ext cx="2286000" cy="1292662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</p:spPr>
        <p:txBody>
          <a:bodyPr>
            <a:spAutoFit/>
          </a:bodyPr>
          <a:lstStyle/>
          <a:p>
            <a:pPr marL="342900" lvl="0" indent="-342900">
              <a:buBlip>
                <a:blip r:embed="rId9"/>
              </a:buBlip>
            </a:pPr>
            <a:r>
              <a:rPr lang="en-US" sz="2400" b="1" i="1" dirty="0">
                <a:solidFill>
                  <a:prstClr val="black"/>
                </a:solidFill>
              </a:rPr>
              <a:t>Remember</a:t>
            </a:r>
            <a:r>
              <a:rPr lang="en-US" b="1" i="1" dirty="0">
                <a:solidFill>
                  <a:prstClr val="black"/>
                </a:solidFill>
              </a:rPr>
              <a:t> that having a dog is a long-term commitment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24" y="1193309"/>
            <a:ext cx="3619500" cy="4171950"/>
          </a:xfrm>
          <a:prstGeom prst="rect">
            <a:avLst/>
          </a:prstGeom>
        </p:spPr>
      </p:pic>
      <p:pic>
        <p:nvPicPr>
          <p:cNvPr id="14" name="Picture 4" descr="C:\Users\jaden.belyea\AppData\Local\Microsoft\Windows\Temporary Internet Files\Content.IE5\MLIAWKXW\MC900359725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702" y="1141399"/>
            <a:ext cx="457657" cy="46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jaden.belyea\AppData\Local\Microsoft\Windows\Temporary Internet Files\Content.IE5\MLIAWKXW\MC900359725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0989" y="3270238"/>
            <a:ext cx="457657" cy="46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7"/>
          <p:cNvGrpSpPr>
            <a:grpSpLocks noChangeAspect="1"/>
          </p:cNvGrpSpPr>
          <p:nvPr/>
        </p:nvGrpSpPr>
        <p:grpSpPr bwMode="auto">
          <a:xfrm>
            <a:off x="2758241" y="9298864"/>
            <a:ext cx="457200" cy="460375"/>
            <a:chOff x="2894" y="2113"/>
            <a:chExt cx="288" cy="290"/>
          </a:xfrm>
        </p:grpSpPr>
        <p:sp>
          <p:nvSpPr>
            <p:cNvPr id="11" name="AutoShape 6"/>
            <p:cNvSpPr>
              <a:spLocks noChangeAspect="1" noChangeArrowheads="1" noTextEdit="1"/>
            </p:cNvSpPr>
            <p:nvPr/>
          </p:nvSpPr>
          <p:spPr bwMode="auto">
            <a:xfrm>
              <a:off x="2894" y="2113"/>
              <a:ext cx="288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2902" y="2121"/>
              <a:ext cx="280" cy="282"/>
            </a:xfrm>
            <a:custGeom>
              <a:avLst/>
              <a:gdLst>
                <a:gd name="T0" fmla="*/ 1110 w 1119"/>
                <a:gd name="T1" fmla="*/ 1087 h 1127"/>
                <a:gd name="T2" fmla="*/ 1083 w 1119"/>
                <a:gd name="T3" fmla="*/ 1019 h 1127"/>
                <a:gd name="T4" fmla="*/ 1040 w 1119"/>
                <a:gd name="T5" fmla="*/ 942 h 1127"/>
                <a:gd name="T6" fmla="*/ 982 w 1119"/>
                <a:gd name="T7" fmla="*/ 859 h 1127"/>
                <a:gd name="T8" fmla="*/ 911 w 1119"/>
                <a:gd name="T9" fmla="*/ 773 h 1127"/>
                <a:gd name="T10" fmla="*/ 882 w 1119"/>
                <a:gd name="T11" fmla="*/ 685 h 1127"/>
                <a:gd name="T12" fmla="*/ 946 w 1119"/>
                <a:gd name="T13" fmla="*/ 590 h 1127"/>
                <a:gd name="T14" fmla="*/ 991 w 1119"/>
                <a:gd name="T15" fmla="*/ 500 h 1127"/>
                <a:gd name="T16" fmla="*/ 1013 w 1119"/>
                <a:gd name="T17" fmla="*/ 419 h 1127"/>
                <a:gd name="T18" fmla="*/ 1012 w 1119"/>
                <a:gd name="T19" fmla="*/ 351 h 1127"/>
                <a:gd name="T20" fmla="*/ 984 w 1119"/>
                <a:gd name="T21" fmla="*/ 300 h 1127"/>
                <a:gd name="T22" fmla="*/ 954 w 1119"/>
                <a:gd name="T23" fmla="*/ 279 h 1127"/>
                <a:gd name="T24" fmla="*/ 918 w 1119"/>
                <a:gd name="T25" fmla="*/ 270 h 1127"/>
                <a:gd name="T26" fmla="*/ 874 w 1119"/>
                <a:gd name="T27" fmla="*/ 270 h 1127"/>
                <a:gd name="T28" fmla="*/ 824 w 1119"/>
                <a:gd name="T29" fmla="*/ 280 h 1127"/>
                <a:gd name="T30" fmla="*/ 770 w 1119"/>
                <a:gd name="T31" fmla="*/ 300 h 1127"/>
                <a:gd name="T32" fmla="*/ 485 w 1119"/>
                <a:gd name="T33" fmla="*/ 101 h 1127"/>
                <a:gd name="T34" fmla="*/ 466 w 1119"/>
                <a:gd name="T35" fmla="*/ 20 h 1127"/>
                <a:gd name="T36" fmla="*/ 428 w 1119"/>
                <a:gd name="T37" fmla="*/ 2 h 1127"/>
                <a:gd name="T38" fmla="*/ 374 w 1119"/>
                <a:gd name="T39" fmla="*/ 5 h 1127"/>
                <a:gd name="T40" fmla="*/ 311 w 1119"/>
                <a:gd name="T41" fmla="*/ 28 h 1127"/>
                <a:gd name="T42" fmla="*/ 242 w 1119"/>
                <a:gd name="T43" fmla="*/ 68 h 1127"/>
                <a:gd name="T44" fmla="*/ 171 w 1119"/>
                <a:gd name="T45" fmla="*/ 126 h 1127"/>
                <a:gd name="T46" fmla="*/ 68 w 1119"/>
                <a:gd name="T47" fmla="*/ 242 h 1127"/>
                <a:gd name="T48" fmla="*/ 4 w 1119"/>
                <a:gd name="T49" fmla="*/ 376 h 1127"/>
                <a:gd name="T50" fmla="*/ 20 w 1119"/>
                <a:gd name="T51" fmla="*/ 468 h 1127"/>
                <a:gd name="T52" fmla="*/ 54 w 1119"/>
                <a:gd name="T53" fmla="*/ 485 h 1127"/>
                <a:gd name="T54" fmla="*/ 100 w 1119"/>
                <a:gd name="T55" fmla="*/ 485 h 1127"/>
                <a:gd name="T56" fmla="*/ 308 w 1119"/>
                <a:gd name="T57" fmla="*/ 751 h 1127"/>
                <a:gd name="T58" fmla="*/ 272 w 1119"/>
                <a:gd name="T59" fmla="*/ 859 h 1127"/>
                <a:gd name="T60" fmla="*/ 274 w 1119"/>
                <a:gd name="T61" fmla="*/ 945 h 1127"/>
                <a:gd name="T62" fmla="*/ 312 w 1119"/>
                <a:gd name="T63" fmla="*/ 998 h 1127"/>
                <a:gd name="T64" fmla="*/ 369 w 1119"/>
                <a:gd name="T65" fmla="*/ 1016 h 1127"/>
                <a:gd name="T66" fmla="*/ 440 w 1119"/>
                <a:gd name="T67" fmla="*/ 1011 h 1127"/>
                <a:gd name="T68" fmla="*/ 524 w 1119"/>
                <a:gd name="T69" fmla="*/ 982 h 1127"/>
                <a:gd name="T70" fmla="*/ 615 w 1119"/>
                <a:gd name="T71" fmla="*/ 932 h 1127"/>
                <a:gd name="T72" fmla="*/ 709 w 1119"/>
                <a:gd name="T73" fmla="*/ 863 h 1127"/>
                <a:gd name="T74" fmla="*/ 709 w 1119"/>
                <a:gd name="T75" fmla="*/ 864 h 1127"/>
                <a:gd name="T76" fmla="*/ 766 w 1119"/>
                <a:gd name="T77" fmla="*/ 918 h 1127"/>
                <a:gd name="T78" fmla="*/ 851 w 1119"/>
                <a:gd name="T79" fmla="*/ 990 h 1127"/>
                <a:gd name="T80" fmla="*/ 933 w 1119"/>
                <a:gd name="T81" fmla="*/ 1048 h 1127"/>
                <a:gd name="T82" fmla="*/ 1010 w 1119"/>
                <a:gd name="T83" fmla="*/ 1091 h 1127"/>
                <a:gd name="T84" fmla="*/ 1079 w 1119"/>
                <a:gd name="T85" fmla="*/ 111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19" h="1127">
                  <a:moveTo>
                    <a:pt x="1119" y="1127"/>
                  </a:moveTo>
                  <a:lnTo>
                    <a:pt x="1116" y="1107"/>
                  </a:lnTo>
                  <a:lnTo>
                    <a:pt x="1110" y="1087"/>
                  </a:lnTo>
                  <a:lnTo>
                    <a:pt x="1103" y="1065"/>
                  </a:lnTo>
                  <a:lnTo>
                    <a:pt x="1094" y="1043"/>
                  </a:lnTo>
                  <a:lnTo>
                    <a:pt x="1083" y="1019"/>
                  </a:lnTo>
                  <a:lnTo>
                    <a:pt x="1071" y="993"/>
                  </a:lnTo>
                  <a:lnTo>
                    <a:pt x="1056" y="968"/>
                  </a:lnTo>
                  <a:lnTo>
                    <a:pt x="1040" y="942"/>
                  </a:lnTo>
                  <a:lnTo>
                    <a:pt x="1022" y="914"/>
                  </a:lnTo>
                  <a:lnTo>
                    <a:pt x="1003" y="887"/>
                  </a:lnTo>
                  <a:lnTo>
                    <a:pt x="982" y="859"/>
                  </a:lnTo>
                  <a:lnTo>
                    <a:pt x="959" y="831"/>
                  </a:lnTo>
                  <a:lnTo>
                    <a:pt x="936" y="802"/>
                  </a:lnTo>
                  <a:lnTo>
                    <a:pt x="911" y="773"/>
                  </a:lnTo>
                  <a:lnTo>
                    <a:pt x="884" y="746"/>
                  </a:lnTo>
                  <a:lnTo>
                    <a:pt x="857" y="717"/>
                  </a:lnTo>
                  <a:lnTo>
                    <a:pt x="882" y="685"/>
                  </a:lnTo>
                  <a:lnTo>
                    <a:pt x="906" y="654"/>
                  </a:lnTo>
                  <a:lnTo>
                    <a:pt x="927" y="621"/>
                  </a:lnTo>
                  <a:lnTo>
                    <a:pt x="946" y="590"/>
                  </a:lnTo>
                  <a:lnTo>
                    <a:pt x="964" y="559"/>
                  </a:lnTo>
                  <a:lnTo>
                    <a:pt x="979" y="529"/>
                  </a:lnTo>
                  <a:lnTo>
                    <a:pt x="991" y="500"/>
                  </a:lnTo>
                  <a:lnTo>
                    <a:pt x="1000" y="472"/>
                  </a:lnTo>
                  <a:lnTo>
                    <a:pt x="1009" y="445"/>
                  </a:lnTo>
                  <a:lnTo>
                    <a:pt x="1013" y="419"/>
                  </a:lnTo>
                  <a:lnTo>
                    <a:pt x="1015" y="394"/>
                  </a:lnTo>
                  <a:lnTo>
                    <a:pt x="1015" y="371"/>
                  </a:lnTo>
                  <a:lnTo>
                    <a:pt x="1012" y="351"/>
                  </a:lnTo>
                  <a:lnTo>
                    <a:pt x="1005" y="331"/>
                  </a:lnTo>
                  <a:lnTo>
                    <a:pt x="996" y="315"/>
                  </a:lnTo>
                  <a:lnTo>
                    <a:pt x="984" y="300"/>
                  </a:lnTo>
                  <a:lnTo>
                    <a:pt x="975" y="292"/>
                  </a:lnTo>
                  <a:lnTo>
                    <a:pt x="966" y="285"/>
                  </a:lnTo>
                  <a:lnTo>
                    <a:pt x="954" y="279"/>
                  </a:lnTo>
                  <a:lnTo>
                    <a:pt x="943" y="275"/>
                  </a:lnTo>
                  <a:lnTo>
                    <a:pt x="930" y="272"/>
                  </a:lnTo>
                  <a:lnTo>
                    <a:pt x="918" y="270"/>
                  </a:lnTo>
                  <a:lnTo>
                    <a:pt x="904" y="269"/>
                  </a:lnTo>
                  <a:lnTo>
                    <a:pt x="889" y="269"/>
                  </a:lnTo>
                  <a:lnTo>
                    <a:pt x="874" y="270"/>
                  </a:lnTo>
                  <a:lnTo>
                    <a:pt x="858" y="272"/>
                  </a:lnTo>
                  <a:lnTo>
                    <a:pt x="842" y="276"/>
                  </a:lnTo>
                  <a:lnTo>
                    <a:pt x="824" y="280"/>
                  </a:lnTo>
                  <a:lnTo>
                    <a:pt x="807" y="286"/>
                  </a:lnTo>
                  <a:lnTo>
                    <a:pt x="789" y="292"/>
                  </a:lnTo>
                  <a:lnTo>
                    <a:pt x="770" y="300"/>
                  </a:lnTo>
                  <a:lnTo>
                    <a:pt x="752" y="308"/>
                  </a:lnTo>
                  <a:lnTo>
                    <a:pt x="476" y="137"/>
                  </a:lnTo>
                  <a:lnTo>
                    <a:pt x="485" y="101"/>
                  </a:lnTo>
                  <a:lnTo>
                    <a:pt x="486" y="68"/>
                  </a:lnTo>
                  <a:lnTo>
                    <a:pt x="480" y="42"/>
                  </a:lnTo>
                  <a:lnTo>
                    <a:pt x="466" y="20"/>
                  </a:lnTo>
                  <a:lnTo>
                    <a:pt x="455" y="11"/>
                  </a:lnTo>
                  <a:lnTo>
                    <a:pt x="442" y="5"/>
                  </a:lnTo>
                  <a:lnTo>
                    <a:pt x="428" y="2"/>
                  </a:lnTo>
                  <a:lnTo>
                    <a:pt x="411" y="0"/>
                  </a:lnTo>
                  <a:lnTo>
                    <a:pt x="394" y="2"/>
                  </a:lnTo>
                  <a:lnTo>
                    <a:pt x="374" y="5"/>
                  </a:lnTo>
                  <a:lnTo>
                    <a:pt x="355" y="10"/>
                  </a:lnTo>
                  <a:lnTo>
                    <a:pt x="333" y="18"/>
                  </a:lnTo>
                  <a:lnTo>
                    <a:pt x="311" y="28"/>
                  </a:lnTo>
                  <a:lnTo>
                    <a:pt x="289" y="40"/>
                  </a:lnTo>
                  <a:lnTo>
                    <a:pt x="265" y="53"/>
                  </a:lnTo>
                  <a:lnTo>
                    <a:pt x="242" y="68"/>
                  </a:lnTo>
                  <a:lnTo>
                    <a:pt x="218" y="86"/>
                  </a:lnTo>
                  <a:lnTo>
                    <a:pt x="195" y="105"/>
                  </a:lnTo>
                  <a:lnTo>
                    <a:pt x="171" y="126"/>
                  </a:lnTo>
                  <a:lnTo>
                    <a:pt x="148" y="148"/>
                  </a:lnTo>
                  <a:lnTo>
                    <a:pt x="104" y="195"/>
                  </a:lnTo>
                  <a:lnTo>
                    <a:pt x="68" y="242"/>
                  </a:lnTo>
                  <a:lnTo>
                    <a:pt x="38" y="290"/>
                  </a:lnTo>
                  <a:lnTo>
                    <a:pt x="18" y="333"/>
                  </a:lnTo>
                  <a:lnTo>
                    <a:pt x="4" y="376"/>
                  </a:lnTo>
                  <a:lnTo>
                    <a:pt x="0" y="413"/>
                  </a:lnTo>
                  <a:lnTo>
                    <a:pt x="5" y="444"/>
                  </a:lnTo>
                  <a:lnTo>
                    <a:pt x="20" y="468"/>
                  </a:lnTo>
                  <a:lnTo>
                    <a:pt x="30" y="476"/>
                  </a:lnTo>
                  <a:lnTo>
                    <a:pt x="42" y="482"/>
                  </a:lnTo>
                  <a:lnTo>
                    <a:pt x="54" y="485"/>
                  </a:lnTo>
                  <a:lnTo>
                    <a:pt x="68" y="488"/>
                  </a:lnTo>
                  <a:lnTo>
                    <a:pt x="84" y="488"/>
                  </a:lnTo>
                  <a:lnTo>
                    <a:pt x="100" y="485"/>
                  </a:lnTo>
                  <a:lnTo>
                    <a:pt x="119" y="482"/>
                  </a:lnTo>
                  <a:lnTo>
                    <a:pt x="137" y="476"/>
                  </a:lnTo>
                  <a:lnTo>
                    <a:pt x="308" y="751"/>
                  </a:lnTo>
                  <a:lnTo>
                    <a:pt x="292" y="788"/>
                  </a:lnTo>
                  <a:lnTo>
                    <a:pt x="280" y="824"/>
                  </a:lnTo>
                  <a:lnTo>
                    <a:pt x="272" y="859"/>
                  </a:lnTo>
                  <a:lnTo>
                    <a:pt x="269" y="890"/>
                  </a:lnTo>
                  <a:lnTo>
                    <a:pt x="270" y="918"/>
                  </a:lnTo>
                  <a:lnTo>
                    <a:pt x="274" y="945"/>
                  </a:lnTo>
                  <a:lnTo>
                    <a:pt x="283" y="967"/>
                  </a:lnTo>
                  <a:lnTo>
                    <a:pt x="298" y="986"/>
                  </a:lnTo>
                  <a:lnTo>
                    <a:pt x="312" y="998"/>
                  </a:lnTo>
                  <a:lnTo>
                    <a:pt x="330" y="1007"/>
                  </a:lnTo>
                  <a:lnTo>
                    <a:pt x="348" y="1013"/>
                  </a:lnTo>
                  <a:lnTo>
                    <a:pt x="369" y="1016"/>
                  </a:lnTo>
                  <a:lnTo>
                    <a:pt x="391" y="1016"/>
                  </a:lnTo>
                  <a:lnTo>
                    <a:pt x="415" y="1015"/>
                  </a:lnTo>
                  <a:lnTo>
                    <a:pt x="440" y="1011"/>
                  </a:lnTo>
                  <a:lnTo>
                    <a:pt x="468" y="1003"/>
                  </a:lnTo>
                  <a:lnTo>
                    <a:pt x="495" y="993"/>
                  </a:lnTo>
                  <a:lnTo>
                    <a:pt x="524" y="982"/>
                  </a:lnTo>
                  <a:lnTo>
                    <a:pt x="554" y="967"/>
                  </a:lnTo>
                  <a:lnTo>
                    <a:pt x="584" y="951"/>
                  </a:lnTo>
                  <a:lnTo>
                    <a:pt x="615" y="932"/>
                  </a:lnTo>
                  <a:lnTo>
                    <a:pt x="646" y="912"/>
                  </a:lnTo>
                  <a:lnTo>
                    <a:pt x="678" y="889"/>
                  </a:lnTo>
                  <a:lnTo>
                    <a:pt x="709" y="863"/>
                  </a:lnTo>
                  <a:lnTo>
                    <a:pt x="709" y="864"/>
                  </a:lnTo>
                  <a:lnTo>
                    <a:pt x="709" y="864"/>
                  </a:lnTo>
                  <a:lnTo>
                    <a:pt x="709" y="864"/>
                  </a:lnTo>
                  <a:lnTo>
                    <a:pt x="709" y="864"/>
                  </a:lnTo>
                  <a:lnTo>
                    <a:pt x="737" y="892"/>
                  </a:lnTo>
                  <a:lnTo>
                    <a:pt x="766" y="918"/>
                  </a:lnTo>
                  <a:lnTo>
                    <a:pt x="794" y="944"/>
                  </a:lnTo>
                  <a:lnTo>
                    <a:pt x="822" y="967"/>
                  </a:lnTo>
                  <a:lnTo>
                    <a:pt x="851" y="990"/>
                  </a:lnTo>
                  <a:lnTo>
                    <a:pt x="878" y="1011"/>
                  </a:lnTo>
                  <a:lnTo>
                    <a:pt x="906" y="1030"/>
                  </a:lnTo>
                  <a:lnTo>
                    <a:pt x="933" y="1048"/>
                  </a:lnTo>
                  <a:lnTo>
                    <a:pt x="959" y="1064"/>
                  </a:lnTo>
                  <a:lnTo>
                    <a:pt x="984" y="1079"/>
                  </a:lnTo>
                  <a:lnTo>
                    <a:pt x="1010" y="1091"/>
                  </a:lnTo>
                  <a:lnTo>
                    <a:pt x="1034" y="1102"/>
                  </a:lnTo>
                  <a:lnTo>
                    <a:pt x="1057" y="1111"/>
                  </a:lnTo>
                  <a:lnTo>
                    <a:pt x="1079" y="1118"/>
                  </a:lnTo>
                  <a:lnTo>
                    <a:pt x="1099" y="1124"/>
                  </a:lnTo>
                  <a:lnTo>
                    <a:pt x="1119" y="11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9"/>
            <p:cNvSpPr>
              <a:spLocks/>
            </p:cNvSpPr>
            <p:nvPr/>
          </p:nvSpPr>
          <p:spPr bwMode="auto">
            <a:xfrm>
              <a:off x="3093" y="2313"/>
              <a:ext cx="63" cy="64"/>
            </a:xfrm>
            <a:custGeom>
              <a:avLst/>
              <a:gdLst>
                <a:gd name="T0" fmla="*/ 58 w 251"/>
                <a:gd name="T1" fmla="*/ 0 h 252"/>
                <a:gd name="T2" fmla="*/ 74 w 251"/>
                <a:gd name="T3" fmla="*/ 17 h 252"/>
                <a:gd name="T4" fmla="*/ 90 w 251"/>
                <a:gd name="T5" fmla="*/ 34 h 252"/>
                <a:gd name="T6" fmla="*/ 106 w 251"/>
                <a:gd name="T7" fmla="*/ 52 h 252"/>
                <a:gd name="T8" fmla="*/ 120 w 251"/>
                <a:gd name="T9" fmla="*/ 69 h 252"/>
                <a:gd name="T10" fmla="*/ 135 w 251"/>
                <a:gd name="T11" fmla="*/ 85 h 252"/>
                <a:gd name="T12" fmla="*/ 148 w 251"/>
                <a:gd name="T13" fmla="*/ 102 h 252"/>
                <a:gd name="T14" fmla="*/ 161 w 251"/>
                <a:gd name="T15" fmla="*/ 118 h 252"/>
                <a:gd name="T16" fmla="*/ 174 w 251"/>
                <a:gd name="T17" fmla="*/ 135 h 252"/>
                <a:gd name="T18" fmla="*/ 186 w 251"/>
                <a:gd name="T19" fmla="*/ 149 h 252"/>
                <a:gd name="T20" fmla="*/ 196 w 251"/>
                <a:gd name="T21" fmla="*/ 166 h 252"/>
                <a:gd name="T22" fmla="*/ 207 w 251"/>
                <a:gd name="T23" fmla="*/ 181 h 252"/>
                <a:gd name="T24" fmla="*/ 217 w 251"/>
                <a:gd name="T25" fmla="*/ 196 h 252"/>
                <a:gd name="T26" fmla="*/ 227 w 251"/>
                <a:gd name="T27" fmla="*/ 211 h 252"/>
                <a:gd name="T28" fmla="*/ 235 w 251"/>
                <a:gd name="T29" fmla="*/ 224 h 252"/>
                <a:gd name="T30" fmla="*/ 243 w 251"/>
                <a:gd name="T31" fmla="*/ 238 h 252"/>
                <a:gd name="T32" fmla="*/ 251 w 251"/>
                <a:gd name="T33" fmla="*/ 252 h 252"/>
                <a:gd name="T34" fmla="*/ 237 w 251"/>
                <a:gd name="T35" fmla="*/ 244 h 252"/>
                <a:gd name="T36" fmla="*/ 224 w 251"/>
                <a:gd name="T37" fmla="*/ 236 h 252"/>
                <a:gd name="T38" fmla="*/ 210 w 251"/>
                <a:gd name="T39" fmla="*/ 228 h 252"/>
                <a:gd name="T40" fmla="*/ 195 w 251"/>
                <a:gd name="T41" fmla="*/ 217 h 252"/>
                <a:gd name="T42" fmla="*/ 180 w 251"/>
                <a:gd name="T43" fmla="*/ 208 h 252"/>
                <a:gd name="T44" fmla="*/ 165 w 251"/>
                <a:gd name="T45" fmla="*/ 197 h 252"/>
                <a:gd name="T46" fmla="*/ 149 w 251"/>
                <a:gd name="T47" fmla="*/ 186 h 252"/>
                <a:gd name="T48" fmla="*/ 133 w 251"/>
                <a:gd name="T49" fmla="*/ 174 h 252"/>
                <a:gd name="T50" fmla="*/ 116 w 251"/>
                <a:gd name="T51" fmla="*/ 162 h 252"/>
                <a:gd name="T52" fmla="*/ 100 w 251"/>
                <a:gd name="T53" fmla="*/ 148 h 252"/>
                <a:gd name="T54" fmla="*/ 84 w 251"/>
                <a:gd name="T55" fmla="*/ 135 h 252"/>
                <a:gd name="T56" fmla="*/ 68 w 251"/>
                <a:gd name="T57" fmla="*/ 121 h 252"/>
                <a:gd name="T58" fmla="*/ 51 w 251"/>
                <a:gd name="T59" fmla="*/ 106 h 252"/>
                <a:gd name="T60" fmla="*/ 35 w 251"/>
                <a:gd name="T61" fmla="*/ 91 h 252"/>
                <a:gd name="T62" fmla="*/ 17 w 251"/>
                <a:gd name="T63" fmla="*/ 75 h 252"/>
                <a:gd name="T64" fmla="*/ 0 w 251"/>
                <a:gd name="T65" fmla="*/ 57 h 252"/>
                <a:gd name="T66" fmla="*/ 58 w 251"/>
                <a:gd name="T6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1" h="252">
                  <a:moveTo>
                    <a:pt x="58" y="0"/>
                  </a:moveTo>
                  <a:lnTo>
                    <a:pt x="74" y="17"/>
                  </a:lnTo>
                  <a:lnTo>
                    <a:pt x="90" y="34"/>
                  </a:lnTo>
                  <a:lnTo>
                    <a:pt x="106" y="52"/>
                  </a:lnTo>
                  <a:lnTo>
                    <a:pt x="120" y="69"/>
                  </a:lnTo>
                  <a:lnTo>
                    <a:pt x="135" y="85"/>
                  </a:lnTo>
                  <a:lnTo>
                    <a:pt x="148" y="102"/>
                  </a:lnTo>
                  <a:lnTo>
                    <a:pt x="161" y="118"/>
                  </a:lnTo>
                  <a:lnTo>
                    <a:pt x="174" y="135"/>
                  </a:lnTo>
                  <a:lnTo>
                    <a:pt x="186" y="149"/>
                  </a:lnTo>
                  <a:lnTo>
                    <a:pt x="196" y="166"/>
                  </a:lnTo>
                  <a:lnTo>
                    <a:pt x="207" y="181"/>
                  </a:lnTo>
                  <a:lnTo>
                    <a:pt x="217" y="196"/>
                  </a:lnTo>
                  <a:lnTo>
                    <a:pt x="227" y="211"/>
                  </a:lnTo>
                  <a:lnTo>
                    <a:pt x="235" y="224"/>
                  </a:lnTo>
                  <a:lnTo>
                    <a:pt x="243" y="238"/>
                  </a:lnTo>
                  <a:lnTo>
                    <a:pt x="251" y="252"/>
                  </a:lnTo>
                  <a:lnTo>
                    <a:pt x="237" y="244"/>
                  </a:lnTo>
                  <a:lnTo>
                    <a:pt x="224" y="236"/>
                  </a:lnTo>
                  <a:lnTo>
                    <a:pt x="210" y="228"/>
                  </a:lnTo>
                  <a:lnTo>
                    <a:pt x="195" y="217"/>
                  </a:lnTo>
                  <a:lnTo>
                    <a:pt x="180" y="208"/>
                  </a:lnTo>
                  <a:lnTo>
                    <a:pt x="165" y="197"/>
                  </a:lnTo>
                  <a:lnTo>
                    <a:pt x="149" y="186"/>
                  </a:lnTo>
                  <a:lnTo>
                    <a:pt x="133" y="174"/>
                  </a:lnTo>
                  <a:lnTo>
                    <a:pt x="116" y="162"/>
                  </a:lnTo>
                  <a:lnTo>
                    <a:pt x="100" y="148"/>
                  </a:lnTo>
                  <a:lnTo>
                    <a:pt x="84" y="135"/>
                  </a:lnTo>
                  <a:lnTo>
                    <a:pt x="68" y="121"/>
                  </a:lnTo>
                  <a:lnTo>
                    <a:pt x="51" y="106"/>
                  </a:lnTo>
                  <a:lnTo>
                    <a:pt x="35" y="91"/>
                  </a:lnTo>
                  <a:lnTo>
                    <a:pt x="17" y="75"/>
                  </a:lnTo>
                  <a:lnTo>
                    <a:pt x="0" y="57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C9D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0"/>
            <p:cNvSpPr>
              <a:spLocks/>
            </p:cNvSpPr>
            <p:nvPr/>
          </p:nvSpPr>
          <p:spPr bwMode="auto">
            <a:xfrm>
              <a:off x="2993" y="2212"/>
              <a:ext cx="138" cy="139"/>
            </a:xfrm>
            <a:custGeom>
              <a:avLst/>
              <a:gdLst>
                <a:gd name="T0" fmla="*/ 529 w 552"/>
                <a:gd name="T1" fmla="*/ 11 h 553"/>
                <a:gd name="T2" fmla="*/ 514 w 552"/>
                <a:gd name="T3" fmla="*/ 4 h 553"/>
                <a:gd name="T4" fmla="*/ 495 w 552"/>
                <a:gd name="T5" fmla="*/ 0 h 553"/>
                <a:gd name="T6" fmla="*/ 473 w 552"/>
                <a:gd name="T7" fmla="*/ 2 h 553"/>
                <a:gd name="T8" fmla="*/ 467 w 552"/>
                <a:gd name="T9" fmla="*/ 32 h 553"/>
                <a:gd name="T10" fmla="*/ 457 w 552"/>
                <a:gd name="T11" fmla="*/ 101 h 553"/>
                <a:gd name="T12" fmla="*/ 418 w 552"/>
                <a:gd name="T13" fmla="*/ 182 h 553"/>
                <a:gd name="T14" fmla="*/ 353 w 552"/>
                <a:gd name="T15" fmla="*/ 269 h 553"/>
                <a:gd name="T16" fmla="*/ 291 w 552"/>
                <a:gd name="T17" fmla="*/ 333 h 553"/>
                <a:gd name="T18" fmla="*/ 247 w 552"/>
                <a:gd name="T19" fmla="*/ 371 h 553"/>
                <a:gd name="T20" fmla="*/ 204 w 552"/>
                <a:gd name="T21" fmla="*/ 404 h 553"/>
                <a:gd name="T22" fmla="*/ 161 w 552"/>
                <a:gd name="T23" fmla="*/ 430 h 553"/>
                <a:gd name="T24" fmla="*/ 121 w 552"/>
                <a:gd name="T25" fmla="*/ 450 h 553"/>
                <a:gd name="T26" fmla="*/ 82 w 552"/>
                <a:gd name="T27" fmla="*/ 462 h 553"/>
                <a:gd name="T28" fmla="*/ 47 w 552"/>
                <a:gd name="T29" fmla="*/ 468 h 553"/>
                <a:gd name="T30" fmla="*/ 17 w 552"/>
                <a:gd name="T31" fmla="*/ 466 h 553"/>
                <a:gd name="T32" fmla="*/ 0 w 552"/>
                <a:gd name="T33" fmla="*/ 485 h 553"/>
                <a:gd name="T34" fmla="*/ 6 w 552"/>
                <a:gd name="T35" fmla="*/ 525 h 553"/>
                <a:gd name="T36" fmla="*/ 25 w 552"/>
                <a:gd name="T37" fmla="*/ 546 h 553"/>
                <a:gd name="T38" fmla="*/ 54 w 552"/>
                <a:gd name="T39" fmla="*/ 553 h 553"/>
                <a:gd name="T40" fmla="*/ 91 w 552"/>
                <a:gd name="T41" fmla="*/ 551 h 553"/>
                <a:gd name="T42" fmla="*/ 134 w 552"/>
                <a:gd name="T43" fmla="*/ 537 h 553"/>
                <a:gd name="T44" fmla="*/ 182 w 552"/>
                <a:gd name="T45" fmla="*/ 514 h 553"/>
                <a:gd name="T46" fmla="*/ 233 w 552"/>
                <a:gd name="T47" fmla="*/ 482 h 553"/>
                <a:gd name="T48" fmla="*/ 287 w 552"/>
                <a:gd name="T49" fmla="*/ 443 h 553"/>
                <a:gd name="T50" fmla="*/ 341 w 552"/>
                <a:gd name="T51" fmla="*/ 396 h 553"/>
                <a:gd name="T52" fmla="*/ 395 w 552"/>
                <a:gd name="T53" fmla="*/ 341 h 553"/>
                <a:gd name="T54" fmla="*/ 442 w 552"/>
                <a:gd name="T55" fmla="*/ 287 h 553"/>
                <a:gd name="T56" fmla="*/ 481 w 552"/>
                <a:gd name="T57" fmla="*/ 233 h 553"/>
                <a:gd name="T58" fmla="*/ 513 w 552"/>
                <a:gd name="T59" fmla="*/ 181 h 553"/>
                <a:gd name="T60" fmla="*/ 535 w 552"/>
                <a:gd name="T61" fmla="*/ 134 h 553"/>
                <a:gd name="T62" fmla="*/ 549 w 552"/>
                <a:gd name="T63" fmla="*/ 91 h 553"/>
                <a:gd name="T64" fmla="*/ 552 w 552"/>
                <a:gd name="T65" fmla="*/ 56 h 553"/>
                <a:gd name="T66" fmla="*/ 544 w 552"/>
                <a:gd name="T67" fmla="*/ 27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52" h="553">
                  <a:moveTo>
                    <a:pt x="536" y="17"/>
                  </a:moveTo>
                  <a:lnTo>
                    <a:pt x="529" y="11"/>
                  </a:lnTo>
                  <a:lnTo>
                    <a:pt x="523" y="7"/>
                  </a:lnTo>
                  <a:lnTo>
                    <a:pt x="514" y="4"/>
                  </a:lnTo>
                  <a:lnTo>
                    <a:pt x="505" y="2"/>
                  </a:lnTo>
                  <a:lnTo>
                    <a:pt x="495" y="0"/>
                  </a:lnTo>
                  <a:lnTo>
                    <a:pt x="485" y="0"/>
                  </a:lnTo>
                  <a:lnTo>
                    <a:pt x="473" y="2"/>
                  </a:lnTo>
                  <a:lnTo>
                    <a:pt x="462" y="4"/>
                  </a:lnTo>
                  <a:lnTo>
                    <a:pt x="467" y="32"/>
                  </a:lnTo>
                  <a:lnTo>
                    <a:pt x="466" y="65"/>
                  </a:lnTo>
                  <a:lnTo>
                    <a:pt x="457" y="101"/>
                  </a:lnTo>
                  <a:lnTo>
                    <a:pt x="441" y="141"/>
                  </a:lnTo>
                  <a:lnTo>
                    <a:pt x="418" y="182"/>
                  </a:lnTo>
                  <a:lnTo>
                    <a:pt x="389" y="225"/>
                  </a:lnTo>
                  <a:lnTo>
                    <a:pt x="353" y="269"/>
                  </a:lnTo>
                  <a:lnTo>
                    <a:pt x="313" y="313"/>
                  </a:lnTo>
                  <a:lnTo>
                    <a:pt x="291" y="333"/>
                  </a:lnTo>
                  <a:lnTo>
                    <a:pt x="269" y="353"/>
                  </a:lnTo>
                  <a:lnTo>
                    <a:pt x="247" y="371"/>
                  </a:lnTo>
                  <a:lnTo>
                    <a:pt x="226" y="389"/>
                  </a:lnTo>
                  <a:lnTo>
                    <a:pt x="204" y="404"/>
                  </a:lnTo>
                  <a:lnTo>
                    <a:pt x="182" y="417"/>
                  </a:lnTo>
                  <a:lnTo>
                    <a:pt x="161" y="430"/>
                  </a:lnTo>
                  <a:lnTo>
                    <a:pt x="140" y="440"/>
                  </a:lnTo>
                  <a:lnTo>
                    <a:pt x="121" y="450"/>
                  </a:lnTo>
                  <a:lnTo>
                    <a:pt x="101" y="457"/>
                  </a:lnTo>
                  <a:lnTo>
                    <a:pt x="82" y="462"/>
                  </a:lnTo>
                  <a:lnTo>
                    <a:pt x="64" y="466"/>
                  </a:lnTo>
                  <a:lnTo>
                    <a:pt x="47" y="468"/>
                  </a:lnTo>
                  <a:lnTo>
                    <a:pt x="31" y="467"/>
                  </a:lnTo>
                  <a:lnTo>
                    <a:pt x="17" y="466"/>
                  </a:lnTo>
                  <a:lnTo>
                    <a:pt x="3" y="461"/>
                  </a:lnTo>
                  <a:lnTo>
                    <a:pt x="0" y="485"/>
                  </a:lnTo>
                  <a:lnTo>
                    <a:pt x="0" y="506"/>
                  </a:lnTo>
                  <a:lnTo>
                    <a:pt x="6" y="525"/>
                  </a:lnTo>
                  <a:lnTo>
                    <a:pt x="15" y="538"/>
                  </a:lnTo>
                  <a:lnTo>
                    <a:pt x="25" y="546"/>
                  </a:lnTo>
                  <a:lnTo>
                    <a:pt x="39" y="551"/>
                  </a:lnTo>
                  <a:lnTo>
                    <a:pt x="54" y="553"/>
                  </a:lnTo>
                  <a:lnTo>
                    <a:pt x="71" y="553"/>
                  </a:lnTo>
                  <a:lnTo>
                    <a:pt x="91" y="551"/>
                  </a:lnTo>
                  <a:lnTo>
                    <a:pt x="112" y="545"/>
                  </a:lnTo>
                  <a:lnTo>
                    <a:pt x="134" y="537"/>
                  </a:lnTo>
                  <a:lnTo>
                    <a:pt x="158" y="527"/>
                  </a:lnTo>
                  <a:lnTo>
                    <a:pt x="182" y="514"/>
                  </a:lnTo>
                  <a:lnTo>
                    <a:pt x="207" y="499"/>
                  </a:lnTo>
                  <a:lnTo>
                    <a:pt x="233" y="482"/>
                  </a:lnTo>
                  <a:lnTo>
                    <a:pt x="260" y="463"/>
                  </a:lnTo>
                  <a:lnTo>
                    <a:pt x="287" y="443"/>
                  </a:lnTo>
                  <a:lnTo>
                    <a:pt x="314" y="420"/>
                  </a:lnTo>
                  <a:lnTo>
                    <a:pt x="341" y="396"/>
                  </a:lnTo>
                  <a:lnTo>
                    <a:pt x="368" y="369"/>
                  </a:lnTo>
                  <a:lnTo>
                    <a:pt x="395" y="341"/>
                  </a:lnTo>
                  <a:lnTo>
                    <a:pt x="419" y="314"/>
                  </a:lnTo>
                  <a:lnTo>
                    <a:pt x="442" y="287"/>
                  </a:lnTo>
                  <a:lnTo>
                    <a:pt x="463" y="260"/>
                  </a:lnTo>
                  <a:lnTo>
                    <a:pt x="481" y="233"/>
                  </a:lnTo>
                  <a:lnTo>
                    <a:pt x="498" y="207"/>
                  </a:lnTo>
                  <a:lnTo>
                    <a:pt x="513" y="181"/>
                  </a:lnTo>
                  <a:lnTo>
                    <a:pt x="525" y="157"/>
                  </a:lnTo>
                  <a:lnTo>
                    <a:pt x="535" y="134"/>
                  </a:lnTo>
                  <a:lnTo>
                    <a:pt x="543" y="112"/>
                  </a:lnTo>
                  <a:lnTo>
                    <a:pt x="549" y="91"/>
                  </a:lnTo>
                  <a:lnTo>
                    <a:pt x="551" y="73"/>
                  </a:lnTo>
                  <a:lnTo>
                    <a:pt x="552" y="56"/>
                  </a:lnTo>
                  <a:lnTo>
                    <a:pt x="549" y="41"/>
                  </a:lnTo>
                  <a:lnTo>
                    <a:pt x="544" y="27"/>
                  </a:lnTo>
                  <a:lnTo>
                    <a:pt x="536" y="1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1"/>
            <p:cNvSpPr>
              <a:spLocks/>
            </p:cNvSpPr>
            <p:nvPr/>
          </p:nvSpPr>
          <p:spPr bwMode="auto">
            <a:xfrm>
              <a:off x="2952" y="2171"/>
              <a:ext cx="135" cy="135"/>
            </a:xfrm>
            <a:custGeom>
              <a:avLst/>
              <a:gdLst>
                <a:gd name="T0" fmla="*/ 523 w 540"/>
                <a:gd name="T1" fmla="*/ 169 h 539"/>
                <a:gd name="T2" fmla="*/ 250 w 540"/>
                <a:gd name="T3" fmla="*/ 0 h 539"/>
                <a:gd name="T4" fmla="*/ 240 w 540"/>
                <a:gd name="T5" fmla="*/ 17 h 539"/>
                <a:gd name="T6" fmla="*/ 229 w 540"/>
                <a:gd name="T7" fmla="*/ 34 h 539"/>
                <a:gd name="T8" fmla="*/ 217 w 540"/>
                <a:gd name="T9" fmla="*/ 53 h 539"/>
                <a:gd name="T10" fmla="*/ 204 w 540"/>
                <a:gd name="T11" fmla="*/ 70 h 539"/>
                <a:gd name="T12" fmla="*/ 190 w 540"/>
                <a:gd name="T13" fmla="*/ 88 h 539"/>
                <a:gd name="T14" fmla="*/ 174 w 540"/>
                <a:gd name="T15" fmla="*/ 107 h 539"/>
                <a:gd name="T16" fmla="*/ 159 w 540"/>
                <a:gd name="T17" fmla="*/ 124 h 539"/>
                <a:gd name="T18" fmla="*/ 142 w 540"/>
                <a:gd name="T19" fmla="*/ 141 h 539"/>
                <a:gd name="T20" fmla="*/ 125 w 540"/>
                <a:gd name="T21" fmla="*/ 159 h 539"/>
                <a:gd name="T22" fmla="*/ 107 w 540"/>
                <a:gd name="T23" fmla="*/ 173 h 539"/>
                <a:gd name="T24" fmla="*/ 89 w 540"/>
                <a:gd name="T25" fmla="*/ 190 h 539"/>
                <a:gd name="T26" fmla="*/ 72 w 540"/>
                <a:gd name="T27" fmla="*/ 203 h 539"/>
                <a:gd name="T28" fmla="*/ 53 w 540"/>
                <a:gd name="T29" fmla="*/ 216 h 539"/>
                <a:gd name="T30" fmla="*/ 35 w 540"/>
                <a:gd name="T31" fmla="*/ 229 h 539"/>
                <a:gd name="T32" fmla="*/ 18 w 540"/>
                <a:gd name="T33" fmla="*/ 239 h 539"/>
                <a:gd name="T34" fmla="*/ 0 w 540"/>
                <a:gd name="T35" fmla="*/ 250 h 539"/>
                <a:gd name="T36" fmla="*/ 168 w 540"/>
                <a:gd name="T37" fmla="*/ 523 h 539"/>
                <a:gd name="T38" fmla="*/ 178 w 540"/>
                <a:gd name="T39" fmla="*/ 529 h 539"/>
                <a:gd name="T40" fmla="*/ 188 w 540"/>
                <a:gd name="T41" fmla="*/ 535 h 539"/>
                <a:gd name="T42" fmla="*/ 201 w 540"/>
                <a:gd name="T43" fmla="*/ 537 h 539"/>
                <a:gd name="T44" fmla="*/ 213 w 540"/>
                <a:gd name="T45" fmla="*/ 539 h 539"/>
                <a:gd name="T46" fmla="*/ 227 w 540"/>
                <a:gd name="T47" fmla="*/ 539 h 539"/>
                <a:gd name="T48" fmla="*/ 242 w 540"/>
                <a:gd name="T49" fmla="*/ 535 h 539"/>
                <a:gd name="T50" fmla="*/ 258 w 540"/>
                <a:gd name="T51" fmla="*/ 532 h 539"/>
                <a:gd name="T52" fmla="*/ 275 w 540"/>
                <a:gd name="T53" fmla="*/ 525 h 539"/>
                <a:gd name="T54" fmla="*/ 293 w 540"/>
                <a:gd name="T55" fmla="*/ 518 h 539"/>
                <a:gd name="T56" fmla="*/ 311 w 540"/>
                <a:gd name="T57" fmla="*/ 508 h 539"/>
                <a:gd name="T58" fmla="*/ 328 w 540"/>
                <a:gd name="T59" fmla="*/ 497 h 539"/>
                <a:gd name="T60" fmla="*/ 348 w 540"/>
                <a:gd name="T61" fmla="*/ 485 h 539"/>
                <a:gd name="T62" fmla="*/ 366 w 540"/>
                <a:gd name="T63" fmla="*/ 471 h 539"/>
                <a:gd name="T64" fmla="*/ 385 w 540"/>
                <a:gd name="T65" fmla="*/ 455 h 539"/>
                <a:gd name="T66" fmla="*/ 404 w 540"/>
                <a:gd name="T67" fmla="*/ 438 h 539"/>
                <a:gd name="T68" fmla="*/ 423 w 540"/>
                <a:gd name="T69" fmla="*/ 420 h 539"/>
                <a:gd name="T70" fmla="*/ 457 w 540"/>
                <a:gd name="T71" fmla="*/ 383 h 539"/>
                <a:gd name="T72" fmla="*/ 486 w 540"/>
                <a:gd name="T73" fmla="*/ 345 h 539"/>
                <a:gd name="T74" fmla="*/ 509 w 540"/>
                <a:gd name="T75" fmla="*/ 309 h 539"/>
                <a:gd name="T76" fmla="*/ 526 w 540"/>
                <a:gd name="T77" fmla="*/ 274 h 539"/>
                <a:gd name="T78" fmla="*/ 537 w 540"/>
                <a:gd name="T79" fmla="*/ 241 h 539"/>
                <a:gd name="T80" fmla="*/ 540 w 540"/>
                <a:gd name="T81" fmla="*/ 213 h 539"/>
                <a:gd name="T82" fmla="*/ 535 w 540"/>
                <a:gd name="T83" fmla="*/ 188 h 539"/>
                <a:gd name="T84" fmla="*/ 523 w 540"/>
                <a:gd name="T85" fmla="*/ 169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40" h="539">
                  <a:moveTo>
                    <a:pt x="523" y="169"/>
                  </a:moveTo>
                  <a:lnTo>
                    <a:pt x="250" y="0"/>
                  </a:lnTo>
                  <a:lnTo>
                    <a:pt x="240" y="17"/>
                  </a:lnTo>
                  <a:lnTo>
                    <a:pt x="229" y="34"/>
                  </a:lnTo>
                  <a:lnTo>
                    <a:pt x="217" y="53"/>
                  </a:lnTo>
                  <a:lnTo>
                    <a:pt x="204" y="70"/>
                  </a:lnTo>
                  <a:lnTo>
                    <a:pt x="190" y="88"/>
                  </a:lnTo>
                  <a:lnTo>
                    <a:pt x="174" y="107"/>
                  </a:lnTo>
                  <a:lnTo>
                    <a:pt x="159" y="124"/>
                  </a:lnTo>
                  <a:lnTo>
                    <a:pt x="142" y="141"/>
                  </a:lnTo>
                  <a:lnTo>
                    <a:pt x="125" y="159"/>
                  </a:lnTo>
                  <a:lnTo>
                    <a:pt x="107" y="173"/>
                  </a:lnTo>
                  <a:lnTo>
                    <a:pt x="89" y="190"/>
                  </a:lnTo>
                  <a:lnTo>
                    <a:pt x="72" y="203"/>
                  </a:lnTo>
                  <a:lnTo>
                    <a:pt x="53" y="216"/>
                  </a:lnTo>
                  <a:lnTo>
                    <a:pt x="35" y="229"/>
                  </a:lnTo>
                  <a:lnTo>
                    <a:pt x="18" y="239"/>
                  </a:lnTo>
                  <a:lnTo>
                    <a:pt x="0" y="250"/>
                  </a:lnTo>
                  <a:lnTo>
                    <a:pt x="168" y="523"/>
                  </a:lnTo>
                  <a:lnTo>
                    <a:pt x="178" y="529"/>
                  </a:lnTo>
                  <a:lnTo>
                    <a:pt x="188" y="535"/>
                  </a:lnTo>
                  <a:lnTo>
                    <a:pt x="201" y="537"/>
                  </a:lnTo>
                  <a:lnTo>
                    <a:pt x="213" y="539"/>
                  </a:lnTo>
                  <a:lnTo>
                    <a:pt x="227" y="539"/>
                  </a:lnTo>
                  <a:lnTo>
                    <a:pt x="242" y="535"/>
                  </a:lnTo>
                  <a:lnTo>
                    <a:pt x="258" y="532"/>
                  </a:lnTo>
                  <a:lnTo>
                    <a:pt x="275" y="525"/>
                  </a:lnTo>
                  <a:lnTo>
                    <a:pt x="293" y="518"/>
                  </a:lnTo>
                  <a:lnTo>
                    <a:pt x="311" y="508"/>
                  </a:lnTo>
                  <a:lnTo>
                    <a:pt x="328" y="497"/>
                  </a:lnTo>
                  <a:lnTo>
                    <a:pt x="348" y="485"/>
                  </a:lnTo>
                  <a:lnTo>
                    <a:pt x="366" y="471"/>
                  </a:lnTo>
                  <a:lnTo>
                    <a:pt x="385" y="455"/>
                  </a:lnTo>
                  <a:lnTo>
                    <a:pt x="404" y="438"/>
                  </a:lnTo>
                  <a:lnTo>
                    <a:pt x="423" y="420"/>
                  </a:lnTo>
                  <a:lnTo>
                    <a:pt x="457" y="383"/>
                  </a:lnTo>
                  <a:lnTo>
                    <a:pt x="486" y="345"/>
                  </a:lnTo>
                  <a:lnTo>
                    <a:pt x="509" y="309"/>
                  </a:lnTo>
                  <a:lnTo>
                    <a:pt x="526" y="274"/>
                  </a:lnTo>
                  <a:lnTo>
                    <a:pt x="537" y="241"/>
                  </a:lnTo>
                  <a:lnTo>
                    <a:pt x="540" y="213"/>
                  </a:lnTo>
                  <a:lnTo>
                    <a:pt x="535" y="188"/>
                  </a:lnTo>
                  <a:lnTo>
                    <a:pt x="523" y="16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2"/>
            <p:cNvSpPr>
              <a:spLocks/>
            </p:cNvSpPr>
            <p:nvPr/>
          </p:nvSpPr>
          <p:spPr bwMode="auto">
            <a:xfrm>
              <a:off x="2923" y="2142"/>
              <a:ext cx="80" cy="80"/>
            </a:xfrm>
            <a:custGeom>
              <a:avLst/>
              <a:gdLst>
                <a:gd name="T0" fmla="*/ 206 w 318"/>
                <a:gd name="T1" fmla="*/ 208 h 320"/>
                <a:gd name="T2" fmla="*/ 236 w 318"/>
                <a:gd name="T3" fmla="*/ 177 h 320"/>
                <a:gd name="T4" fmla="*/ 262 w 318"/>
                <a:gd name="T5" fmla="*/ 144 h 320"/>
                <a:gd name="T6" fmla="*/ 283 w 318"/>
                <a:gd name="T7" fmla="*/ 115 h 320"/>
                <a:gd name="T8" fmla="*/ 301 w 318"/>
                <a:gd name="T9" fmla="*/ 86 h 320"/>
                <a:gd name="T10" fmla="*/ 312 w 318"/>
                <a:gd name="T11" fmla="*/ 60 h 320"/>
                <a:gd name="T12" fmla="*/ 318 w 318"/>
                <a:gd name="T13" fmla="*/ 39 h 320"/>
                <a:gd name="T14" fmla="*/ 318 w 318"/>
                <a:gd name="T15" fmla="*/ 20 h 320"/>
                <a:gd name="T16" fmla="*/ 311 w 318"/>
                <a:gd name="T17" fmla="*/ 7 h 320"/>
                <a:gd name="T18" fmla="*/ 305 w 318"/>
                <a:gd name="T19" fmla="*/ 4 h 320"/>
                <a:gd name="T20" fmla="*/ 298 w 318"/>
                <a:gd name="T21" fmla="*/ 2 h 320"/>
                <a:gd name="T22" fmla="*/ 290 w 318"/>
                <a:gd name="T23" fmla="*/ 0 h 320"/>
                <a:gd name="T24" fmla="*/ 281 w 318"/>
                <a:gd name="T25" fmla="*/ 2 h 320"/>
                <a:gd name="T26" fmla="*/ 271 w 318"/>
                <a:gd name="T27" fmla="*/ 4 h 320"/>
                <a:gd name="T28" fmla="*/ 259 w 318"/>
                <a:gd name="T29" fmla="*/ 7 h 320"/>
                <a:gd name="T30" fmla="*/ 247 w 318"/>
                <a:gd name="T31" fmla="*/ 12 h 320"/>
                <a:gd name="T32" fmla="*/ 234 w 318"/>
                <a:gd name="T33" fmla="*/ 19 h 320"/>
                <a:gd name="T34" fmla="*/ 220 w 318"/>
                <a:gd name="T35" fmla="*/ 27 h 320"/>
                <a:gd name="T36" fmla="*/ 205 w 318"/>
                <a:gd name="T37" fmla="*/ 35 h 320"/>
                <a:gd name="T38" fmla="*/ 190 w 318"/>
                <a:gd name="T39" fmla="*/ 45 h 320"/>
                <a:gd name="T40" fmla="*/ 175 w 318"/>
                <a:gd name="T41" fmla="*/ 57 h 320"/>
                <a:gd name="T42" fmla="*/ 159 w 318"/>
                <a:gd name="T43" fmla="*/ 70 h 320"/>
                <a:gd name="T44" fmla="*/ 143 w 318"/>
                <a:gd name="T45" fmla="*/ 82 h 320"/>
                <a:gd name="T46" fmla="*/ 128 w 318"/>
                <a:gd name="T47" fmla="*/ 97 h 320"/>
                <a:gd name="T48" fmla="*/ 112 w 318"/>
                <a:gd name="T49" fmla="*/ 112 h 320"/>
                <a:gd name="T50" fmla="*/ 82 w 318"/>
                <a:gd name="T51" fmla="*/ 143 h 320"/>
                <a:gd name="T52" fmla="*/ 57 w 318"/>
                <a:gd name="T53" fmla="*/ 176 h 320"/>
                <a:gd name="T54" fmla="*/ 35 w 318"/>
                <a:gd name="T55" fmla="*/ 206 h 320"/>
                <a:gd name="T56" fmla="*/ 19 w 318"/>
                <a:gd name="T57" fmla="*/ 234 h 320"/>
                <a:gd name="T58" fmla="*/ 6 w 318"/>
                <a:gd name="T59" fmla="*/ 260 h 320"/>
                <a:gd name="T60" fmla="*/ 0 w 318"/>
                <a:gd name="T61" fmla="*/ 282 h 320"/>
                <a:gd name="T62" fmla="*/ 0 w 318"/>
                <a:gd name="T63" fmla="*/ 300 h 320"/>
                <a:gd name="T64" fmla="*/ 7 w 318"/>
                <a:gd name="T65" fmla="*/ 313 h 320"/>
                <a:gd name="T66" fmla="*/ 13 w 318"/>
                <a:gd name="T67" fmla="*/ 317 h 320"/>
                <a:gd name="T68" fmla="*/ 20 w 318"/>
                <a:gd name="T69" fmla="*/ 320 h 320"/>
                <a:gd name="T70" fmla="*/ 28 w 318"/>
                <a:gd name="T71" fmla="*/ 320 h 320"/>
                <a:gd name="T72" fmla="*/ 37 w 318"/>
                <a:gd name="T73" fmla="*/ 320 h 320"/>
                <a:gd name="T74" fmla="*/ 49 w 318"/>
                <a:gd name="T75" fmla="*/ 317 h 320"/>
                <a:gd name="T76" fmla="*/ 60 w 318"/>
                <a:gd name="T77" fmla="*/ 314 h 320"/>
                <a:gd name="T78" fmla="*/ 72 w 318"/>
                <a:gd name="T79" fmla="*/ 308 h 320"/>
                <a:gd name="T80" fmla="*/ 86 w 318"/>
                <a:gd name="T81" fmla="*/ 301 h 320"/>
                <a:gd name="T82" fmla="*/ 99 w 318"/>
                <a:gd name="T83" fmla="*/ 294 h 320"/>
                <a:gd name="T84" fmla="*/ 113 w 318"/>
                <a:gd name="T85" fmla="*/ 285 h 320"/>
                <a:gd name="T86" fmla="*/ 128 w 318"/>
                <a:gd name="T87" fmla="*/ 275 h 320"/>
                <a:gd name="T88" fmla="*/ 143 w 318"/>
                <a:gd name="T89" fmla="*/ 263 h 320"/>
                <a:gd name="T90" fmla="*/ 159 w 318"/>
                <a:gd name="T91" fmla="*/ 250 h 320"/>
                <a:gd name="T92" fmla="*/ 175 w 318"/>
                <a:gd name="T93" fmla="*/ 238 h 320"/>
                <a:gd name="T94" fmla="*/ 190 w 318"/>
                <a:gd name="T95" fmla="*/ 223 h 320"/>
                <a:gd name="T96" fmla="*/ 206 w 318"/>
                <a:gd name="T97" fmla="*/ 208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18" h="320">
                  <a:moveTo>
                    <a:pt x="206" y="208"/>
                  </a:moveTo>
                  <a:lnTo>
                    <a:pt x="236" y="177"/>
                  </a:lnTo>
                  <a:lnTo>
                    <a:pt x="262" y="144"/>
                  </a:lnTo>
                  <a:lnTo>
                    <a:pt x="283" y="115"/>
                  </a:lnTo>
                  <a:lnTo>
                    <a:pt x="301" y="86"/>
                  </a:lnTo>
                  <a:lnTo>
                    <a:pt x="312" y="60"/>
                  </a:lnTo>
                  <a:lnTo>
                    <a:pt x="318" y="39"/>
                  </a:lnTo>
                  <a:lnTo>
                    <a:pt x="318" y="20"/>
                  </a:lnTo>
                  <a:lnTo>
                    <a:pt x="311" y="7"/>
                  </a:lnTo>
                  <a:lnTo>
                    <a:pt x="305" y="4"/>
                  </a:lnTo>
                  <a:lnTo>
                    <a:pt x="298" y="2"/>
                  </a:lnTo>
                  <a:lnTo>
                    <a:pt x="290" y="0"/>
                  </a:lnTo>
                  <a:lnTo>
                    <a:pt x="281" y="2"/>
                  </a:lnTo>
                  <a:lnTo>
                    <a:pt x="271" y="4"/>
                  </a:lnTo>
                  <a:lnTo>
                    <a:pt x="259" y="7"/>
                  </a:lnTo>
                  <a:lnTo>
                    <a:pt x="247" y="12"/>
                  </a:lnTo>
                  <a:lnTo>
                    <a:pt x="234" y="19"/>
                  </a:lnTo>
                  <a:lnTo>
                    <a:pt x="220" y="27"/>
                  </a:lnTo>
                  <a:lnTo>
                    <a:pt x="205" y="35"/>
                  </a:lnTo>
                  <a:lnTo>
                    <a:pt x="190" y="45"/>
                  </a:lnTo>
                  <a:lnTo>
                    <a:pt x="175" y="57"/>
                  </a:lnTo>
                  <a:lnTo>
                    <a:pt x="159" y="70"/>
                  </a:lnTo>
                  <a:lnTo>
                    <a:pt x="143" y="82"/>
                  </a:lnTo>
                  <a:lnTo>
                    <a:pt x="128" y="97"/>
                  </a:lnTo>
                  <a:lnTo>
                    <a:pt x="112" y="112"/>
                  </a:lnTo>
                  <a:lnTo>
                    <a:pt x="82" y="143"/>
                  </a:lnTo>
                  <a:lnTo>
                    <a:pt x="57" y="176"/>
                  </a:lnTo>
                  <a:lnTo>
                    <a:pt x="35" y="206"/>
                  </a:lnTo>
                  <a:lnTo>
                    <a:pt x="19" y="234"/>
                  </a:lnTo>
                  <a:lnTo>
                    <a:pt x="6" y="260"/>
                  </a:lnTo>
                  <a:lnTo>
                    <a:pt x="0" y="282"/>
                  </a:lnTo>
                  <a:lnTo>
                    <a:pt x="0" y="300"/>
                  </a:lnTo>
                  <a:lnTo>
                    <a:pt x="7" y="313"/>
                  </a:lnTo>
                  <a:lnTo>
                    <a:pt x="13" y="317"/>
                  </a:lnTo>
                  <a:lnTo>
                    <a:pt x="20" y="320"/>
                  </a:lnTo>
                  <a:lnTo>
                    <a:pt x="28" y="320"/>
                  </a:lnTo>
                  <a:lnTo>
                    <a:pt x="37" y="320"/>
                  </a:lnTo>
                  <a:lnTo>
                    <a:pt x="49" y="317"/>
                  </a:lnTo>
                  <a:lnTo>
                    <a:pt x="60" y="314"/>
                  </a:lnTo>
                  <a:lnTo>
                    <a:pt x="72" y="308"/>
                  </a:lnTo>
                  <a:lnTo>
                    <a:pt x="86" y="301"/>
                  </a:lnTo>
                  <a:lnTo>
                    <a:pt x="99" y="294"/>
                  </a:lnTo>
                  <a:lnTo>
                    <a:pt x="113" y="285"/>
                  </a:lnTo>
                  <a:lnTo>
                    <a:pt x="128" y="275"/>
                  </a:lnTo>
                  <a:lnTo>
                    <a:pt x="143" y="263"/>
                  </a:lnTo>
                  <a:lnTo>
                    <a:pt x="159" y="250"/>
                  </a:lnTo>
                  <a:lnTo>
                    <a:pt x="175" y="238"/>
                  </a:lnTo>
                  <a:lnTo>
                    <a:pt x="190" y="223"/>
                  </a:lnTo>
                  <a:lnTo>
                    <a:pt x="206" y="20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613" y="5992980"/>
            <a:ext cx="1249913" cy="111256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43" y="5820383"/>
            <a:ext cx="1249913" cy="111256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 rot="20739184">
            <a:off x="8011645" y="6111602"/>
            <a:ext cx="1014221" cy="58483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jaden.belyea\AppData\Local\Microsoft\Windows\Temporary Internet Files\Content.IE5\2AIU6FHJ\MC900371022[1].wm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230211" y="6164074"/>
            <a:ext cx="621982" cy="42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5"/>
          <p:cNvGrpSpPr>
            <a:grpSpLocks noChangeAspect="1"/>
          </p:cNvGrpSpPr>
          <p:nvPr/>
        </p:nvGrpSpPr>
        <p:grpSpPr bwMode="auto">
          <a:xfrm>
            <a:off x="79376" y="99877"/>
            <a:ext cx="457200" cy="460375"/>
            <a:chOff x="2606" y="2497"/>
            <a:chExt cx="288" cy="290"/>
          </a:xfrm>
        </p:grpSpPr>
        <p:sp>
          <p:nvSpPr>
            <p:cNvPr id="28" name="AutoShape 4"/>
            <p:cNvSpPr>
              <a:spLocks noChangeAspect="1" noChangeArrowheads="1" noTextEdit="1"/>
            </p:cNvSpPr>
            <p:nvPr/>
          </p:nvSpPr>
          <p:spPr bwMode="auto">
            <a:xfrm>
              <a:off x="2606" y="2497"/>
              <a:ext cx="288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6"/>
            <p:cNvSpPr>
              <a:spLocks/>
            </p:cNvSpPr>
            <p:nvPr/>
          </p:nvSpPr>
          <p:spPr bwMode="auto">
            <a:xfrm>
              <a:off x="2614" y="2505"/>
              <a:ext cx="280" cy="282"/>
            </a:xfrm>
            <a:custGeom>
              <a:avLst/>
              <a:gdLst>
                <a:gd name="T0" fmla="*/ 1110 w 1119"/>
                <a:gd name="T1" fmla="*/ 1087 h 1127"/>
                <a:gd name="T2" fmla="*/ 1083 w 1119"/>
                <a:gd name="T3" fmla="*/ 1019 h 1127"/>
                <a:gd name="T4" fmla="*/ 1040 w 1119"/>
                <a:gd name="T5" fmla="*/ 942 h 1127"/>
                <a:gd name="T6" fmla="*/ 982 w 1119"/>
                <a:gd name="T7" fmla="*/ 859 h 1127"/>
                <a:gd name="T8" fmla="*/ 911 w 1119"/>
                <a:gd name="T9" fmla="*/ 773 h 1127"/>
                <a:gd name="T10" fmla="*/ 882 w 1119"/>
                <a:gd name="T11" fmla="*/ 685 h 1127"/>
                <a:gd name="T12" fmla="*/ 946 w 1119"/>
                <a:gd name="T13" fmla="*/ 590 h 1127"/>
                <a:gd name="T14" fmla="*/ 991 w 1119"/>
                <a:gd name="T15" fmla="*/ 500 h 1127"/>
                <a:gd name="T16" fmla="*/ 1013 w 1119"/>
                <a:gd name="T17" fmla="*/ 419 h 1127"/>
                <a:gd name="T18" fmla="*/ 1012 w 1119"/>
                <a:gd name="T19" fmla="*/ 351 h 1127"/>
                <a:gd name="T20" fmla="*/ 984 w 1119"/>
                <a:gd name="T21" fmla="*/ 300 h 1127"/>
                <a:gd name="T22" fmla="*/ 954 w 1119"/>
                <a:gd name="T23" fmla="*/ 279 h 1127"/>
                <a:gd name="T24" fmla="*/ 918 w 1119"/>
                <a:gd name="T25" fmla="*/ 270 h 1127"/>
                <a:gd name="T26" fmla="*/ 874 w 1119"/>
                <a:gd name="T27" fmla="*/ 270 h 1127"/>
                <a:gd name="T28" fmla="*/ 824 w 1119"/>
                <a:gd name="T29" fmla="*/ 280 h 1127"/>
                <a:gd name="T30" fmla="*/ 770 w 1119"/>
                <a:gd name="T31" fmla="*/ 300 h 1127"/>
                <a:gd name="T32" fmla="*/ 485 w 1119"/>
                <a:gd name="T33" fmla="*/ 101 h 1127"/>
                <a:gd name="T34" fmla="*/ 466 w 1119"/>
                <a:gd name="T35" fmla="*/ 20 h 1127"/>
                <a:gd name="T36" fmla="*/ 428 w 1119"/>
                <a:gd name="T37" fmla="*/ 2 h 1127"/>
                <a:gd name="T38" fmla="*/ 374 w 1119"/>
                <a:gd name="T39" fmla="*/ 5 h 1127"/>
                <a:gd name="T40" fmla="*/ 311 w 1119"/>
                <a:gd name="T41" fmla="*/ 28 h 1127"/>
                <a:gd name="T42" fmla="*/ 242 w 1119"/>
                <a:gd name="T43" fmla="*/ 68 h 1127"/>
                <a:gd name="T44" fmla="*/ 171 w 1119"/>
                <a:gd name="T45" fmla="*/ 126 h 1127"/>
                <a:gd name="T46" fmla="*/ 68 w 1119"/>
                <a:gd name="T47" fmla="*/ 242 h 1127"/>
                <a:gd name="T48" fmla="*/ 4 w 1119"/>
                <a:gd name="T49" fmla="*/ 376 h 1127"/>
                <a:gd name="T50" fmla="*/ 20 w 1119"/>
                <a:gd name="T51" fmla="*/ 468 h 1127"/>
                <a:gd name="T52" fmla="*/ 54 w 1119"/>
                <a:gd name="T53" fmla="*/ 485 h 1127"/>
                <a:gd name="T54" fmla="*/ 100 w 1119"/>
                <a:gd name="T55" fmla="*/ 485 h 1127"/>
                <a:gd name="T56" fmla="*/ 308 w 1119"/>
                <a:gd name="T57" fmla="*/ 751 h 1127"/>
                <a:gd name="T58" fmla="*/ 272 w 1119"/>
                <a:gd name="T59" fmla="*/ 859 h 1127"/>
                <a:gd name="T60" fmla="*/ 274 w 1119"/>
                <a:gd name="T61" fmla="*/ 945 h 1127"/>
                <a:gd name="T62" fmla="*/ 312 w 1119"/>
                <a:gd name="T63" fmla="*/ 998 h 1127"/>
                <a:gd name="T64" fmla="*/ 369 w 1119"/>
                <a:gd name="T65" fmla="*/ 1016 h 1127"/>
                <a:gd name="T66" fmla="*/ 440 w 1119"/>
                <a:gd name="T67" fmla="*/ 1011 h 1127"/>
                <a:gd name="T68" fmla="*/ 524 w 1119"/>
                <a:gd name="T69" fmla="*/ 982 h 1127"/>
                <a:gd name="T70" fmla="*/ 615 w 1119"/>
                <a:gd name="T71" fmla="*/ 932 h 1127"/>
                <a:gd name="T72" fmla="*/ 709 w 1119"/>
                <a:gd name="T73" fmla="*/ 863 h 1127"/>
                <a:gd name="T74" fmla="*/ 709 w 1119"/>
                <a:gd name="T75" fmla="*/ 864 h 1127"/>
                <a:gd name="T76" fmla="*/ 766 w 1119"/>
                <a:gd name="T77" fmla="*/ 918 h 1127"/>
                <a:gd name="T78" fmla="*/ 851 w 1119"/>
                <a:gd name="T79" fmla="*/ 990 h 1127"/>
                <a:gd name="T80" fmla="*/ 933 w 1119"/>
                <a:gd name="T81" fmla="*/ 1048 h 1127"/>
                <a:gd name="T82" fmla="*/ 1010 w 1119"/>
                <a:gd name="T83" fmla="*/ 1091 h 1127"/>
                <a:gd name="T84" fmla="*/ 1079 w 1119"/>
                <a:gd name="T85" fmla="*/ 111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19" h="1127">
                  <a:moveTo>
                    <a:pt x="1119" y="1127"/>
                  </a:moveTo>
                  <a:lnTo>
                    <a:pt x="1116" y="1107"/>
                  </a:lnTo>
                  <a:lnTo>
                    <a:pt x="1110" y="1087"/>
                  </a:lnTo>
                  <a:lnTo>
                    <a:pt x="1103" y="1065"/>
                  </a:lnTo>
                  <a:lnTo>
                    <a:pt x="1094" y="1043"/>
                  </a:lnTo>
                  <a:lnTo>
                    <a:pt x="1083" y="1019"/>
                  </a:lnTo>
                  <a:lnTo>
                    <a:pt x="1071" y="993"/>
                  </a:lnTo>
                  <a:lnTo>
                    <a:pt x="1056" y="968"/>
                  </a:lnTo>
                  <a:lnTo>
                    <a:pt x="1040" y="942"/>
                  </a:lnTo>
                  <a:lnTo>
                    <a:pt x="1022" y="914"/>
                  </a:lnTo>
                  <a:lnTo>
                    <a:pt x="1003" y="887"/>
                  </a:lnTo>
                  <a:lnTo>
                    <a:pt x="982" y="859"/>
                  </a:lnTo>
                  <a:lnTo>
                    <a:pt x="959" y="831"/>
                  </a:lnTo>
                  <a:lnTo>
                    <a:pt x="936" y="802"/>
                  </a:lnTo>
                  <a:lnTo>
                    <a:pt x="911" y="773"/>
                  </a:lnTo>
                  <a:lnTo>
                    <a:pt x="884" y="746"/>
                  </a:lnTo>
                  <a:lnTo>
                    <a:pt x="857" y="717"/>
                  </a:lnTo>
                  <a:lnTo>
                    <a:pt x="882" y="685"/>
                  </a:lnTo>
                  <a:lnTo>
                    <a:pt x="906" y="654"/>
                  </a:lnTo>
                  <a:lnTo>
                    <a:pt x="927" y="621"/>
                  </a:lnTo>
                  <a:lnTo>
                    <a:pt x="946" y="590"/>
                  </a:lnTo>
                  <a:lnTo>
                    <a:pt x="964" y="559"/>
                  </a:lnTo>
                  <a:lnTo>
                    <a:pt x="979" y="529"/>
                  </a:lnTo>
                  <a:lnTo>
                    <a:pt x="991" y="500"/>
                  </a:lnTo>
                  <a:lnTo>
                    <a:pt x="1000" y="472"/>
                  </a:lnTo>
                  <a:lnTo>
                    <a:pt x="1009" y="445"/>
                  </a:lnTo>
                  <a:lnTo>
                    <a:pt x="1013" y="419"/>
                  </a:lnTo>
                  <a:lnTo>
                    <a:pt x="1015" y="394"/>
                  </a:lnTo>
                  <a:lnTo>
                    <a:pt x="1015" y="371"/>
                  </a:lnTo>
                  <a:lnTo>
                    <a:pt x="1012" y="351"/>
                  </a:lnTo>
                  <a:lnTo>
                    <a:pt x="1005" y="331"/>
                  </a:lnTo>
                  <a:lnTo>
                    <a:pt x="996" y="315"/>
                  </a:lnTo>
                  <a:lnTo>
                    <a:pt x="984" y="300"/>
                  </a:lnTo>
                  <a:lnTo>
                    <a:pt x="975" y="292"/>
                  </a:lnTo>
                  <a:lnTo>
                    <a:pt x="966" y="285"/>
                  </a:lnTo>
                  <a:lnTo>
                    <a:pt x="954" y="279"/>
                  </a:lnTo>
                  <a:lnTo>
                    <a:pt x="943" y="275"/>
                  </a:lnTo>
                  <a:lnTo>
                    <a:pt x="930" y="272"/>
                  </a:lnTo>
                  <a:lnTo>
                    <a:pt x="918" y="270"/>
                  </a:lnTo>
                  <a:lnTo>
                    <a:pt x="904" y="269"/>
                  </a:lnTo>
                  <a:lnTo>
                    <a:pt x="889" y="269"/>
                  </a:lnTo>
                  <a:lnTo>
                    <a:pt x="874" y="270"/>
                  </a:lnTo>
                  <a:lnTo>
                    <a:pt x="858" y="272"/>
                  </a:lnTo>
                  <a:lnTo>
                    <a:pt x="842" y="276"/>
                  </a:lnTo>
                  <a:lnTo>
                    <a:pt x="824" y="280"/>
                  </a:lnTo>
                  <a:lnTo>
                    <a:pt x="807" y="286"/>
                  </a:lnTo>
                  <a:lnTo>
                    <a:pt x="789" y="292"/>
                  </a:lnTo>
                  <a:lnTo>
                    <a:pt x="770" y="300"/>
                  </a:lnTo>
                  <a:lnTo>
                    <a:pt x="752" y="308"/>
                  </a:lnTo>
                  <a:lnTo>
                    <a:pt x="476" y="137"/>
                  </a:lnTo>
                  <a:lnTo>
                    <a:pt x="485" y="101"/>
                  </a:lnTo>
                  <a:lnTo>
                    <a:pt x="486" y="68"/>
                  </a:lnTo>
                  <a:lnTo>
                    <a:pt x="480" y="42"/>
                  </a:lnTo>
                  <a:lnTo>
                    <a:pt x="466" y="20"/>
                  </a:lnTo>
                  <a:lnTo>
                    <a:pt x="455" y="11"/>
                  </a:lnTo>
                  <a:lnTo>
                    <a:pt x="442" y="5"/>
                  </a:lnTo>
                  <a:lnTo>
                    <a:pt x="428" y="2"/>
                  </a:lnTo>
                  <a:lnTo>
                    <a:pt x="411" y="0"/>
                  </a:lnTo>
                  <a:lnTo>
                    <a:pt x="394" y="2"/>
                  </a:lnTo>
                  <a:lnTo>
                    <a:pt x="374" y="5"/>
                  </a:lnTo>
                  <a:lnTo>
                    <a:pt x="355" y="10"/>
                  </a:lnTo>
                  <a:lnTo>
                    <a:pt x="333" y="18"/>
                  </a:lnTo>
                  <a:lnTo>
                    <a:pt x="311" y="28"/>
                  </a:lnTo>
                  <a:lnTo>
                    <a:pt x="289" y="40"/>
                  </a:lnTo>
                  <a:lnTo>
                    <a:pt x="265" y="53"/>
                  </a:lnTo>
                  <a:lnTo>
                    <a:pt x="242" y="68"/>
                  </a:lnTo>
                  <a:lnTo>
                    <a:pt x="218" y="86"/>
                  </a:lnTo>
                  <a:lnTo>
                    <a:pt x="195" y="105"/>
                  </a:lnTo>
                  <a:lnTo>
                    <a:pt x="171" y="126"/>
                  </a:lnTo>
                  <a:lnTo>
                    <a:pt x="148" y="148"/>
                  </a:lnTo>
                  <a:lnTo>
                    <a:pt x="104" y="195"/>
                  </a:lnTo>
                  <a:lnTo>
                    <a:pt x="68" y="242"/>
                  </a:lnTo>
                  <a:lnTo>
                    <a:pt x="38" y="290"/>
                  </a:lnTo>
                  <a:lnTo>
                    <a:pt x="18" y="333"/>
                  </a:lnTo>
                  <a:lnTo>
                    <a:pt x="4" y="376"/>
                  </a:lnTo>
                  <a:lnTo>
                    <a:pt x="0" y="413"/>
                  </a:lnTo>
                  <a:lnTo>
                    <a:pt x="5" y="444"/>
                  </a:lnTo>
                  <a:lnTo>
                    <a:pt x="20" y="468"/>
                  </a:lnTo>
                  <a:lnTo>
                    <a:pt x="30" y="476"/>
                  </a:lnTo>
                  <a:lnTo>
                    <a:pt x="42" y="482"/>
                  </a:lnTo>
                  <a:lnTo>
                    <a:pt x="54" y="485"/>
                  </a:lnTo>
                  <a:lnTo>
                    <a:pt x="68" y="488"/>
                  </a:lnTo>
                  <a:lnTo>
                    <a:pt x="84" y="488"/>
                  </a:lnTo>
                  <a:lnTo>
                    <a:pt x="100" y="485"/>
                  </a:lnTo>
                  <a:lnTo>
                    <a:pt x="119" y="482"/>
                  </a:lnTo>
                  <a:lnTo>
                    <a:pt x="137" y="476"/>
                  </a:lnTo>
                  <a:lnTo>
                    <a:pt x="308" y="751"/>
                  </a:lnTo>
                  <a:lnTo>
                    <a:pt x="292" y="788"/>
                  </a:lnTo>
                  <a:lnTo>
                    <a:pt x="280" y="824"/>
                  </a:lnTo>
                  <a:lnTo>
                    <a:pt x="272" y="859"/>
                  </a:lnTo>
                  <a:lnTo>
                    <a:pt x="269" y="890"/>
                  </a:lnTo>
                  <a:lnTo>
                    <a:pt x="270" y="918"/>
                  </a:lnTo>
                  <a:lnTo>
                    <a:pt x="274" y="945"/>
                  </a:lnTo>
                  <a:lnTo>
                    <a:pt x="283" y="967"/>
                  </a:lnTo>
                  <a:lnTo>
                    <a:pt x="298" y="986"/>
                  </a:lnTo>
                  <a:lnTo>
                    <a:pt x="312" y="998"/>
                  </a:lnTo>
                  <a:lnTo>
                    <a:pt x="330" y="1007"/>
                  </a:lnTo>
                  <a:lnTo>
                    <a:pt x="348" y="1013"/>
                  </a:lnTo>
                  <a:lnTo>
                    <a:pt x="369" y="1016"/>
                  </a:lnTo>
                  <a:lnTo>
                    <a:pt x="391" y="1016"/>
                  </a:lnTo>
                  <a:lnTo>
                    <a:pt x="415" y="1015"/>
                  </a:lnTo>
                  <a:lnTo>
                    <a:pt x="440" y="1011"/>
                  </a:lnTo>
                  <a:lnTo>
                    <a:pt x="468" y="1003"/>
                  </a:lnTo>
                  <a:lnTo>
                    <a:pt x="495" y="993"/>
                  </a:lnTo>
                  <a:lnTo>
                    <a:pt x="524" y="982"/>
                  </a:lnTo>
                  <a:lnTo>
                    <a:pt x="554" y="967"/>
                  </a:lnTo>
                  <a:lnTo>
                    <a:pt x="584" y="951"/>
                  </a:lnTo>
                  <a:lnTo>
                    <a:pt x="615" y="932"/>
                  </a:lnTo>
                  <a:lnTo>
                    <a:pt x="646" y="912"/>
                  </a:lnTo>
                  <a:lnTo>
                    <a:pt x="678" y="889"/>
                  </a:lnTo>
                  <a:lnTo>
                    <a:pt x="709" y="863"/>
                  </a:lnTo>
                  <a:lnTo>
                    <a:pt x="709" y="864"/>
                  </a:lnTo>
                  <a:lnTo>
                    <a:pt x="709" y="864"/>
                  </a:lnTo>
                  <a:lnTo>
                    <a:pt x="709" y="864"/>
                  </a:lnTo>
                  <a:lnTo>
                    <a:pt x="709" y="864"/>
                  </a:lnTo>
                  <a:lnTo>
                    <a:pt x="737" y="892"/>
                  </a:lnTo>
                  <a:lnTo>
                    <a:pt x="766" y="918"/>
                  </a:lnTo>
                  <a:lnTo>
                    <a:pt x="794" y="944"/>
                  </a:lnTo>
                  <a:lnTo>
                    <a:pt x="822" y="967"/>
                  </a:lnTo>
                  <a:lnTo>
                    <a:pt x="851" y="990"/>
                  </a:lnTo>
                  <a:lnTo>
                    <a:pt x="878" y="1011"/>
                  </a:lnTo>
                  <a:lnTo>
                    <a:pt x="906" y="1030"/>
                  </a:lnTo>
                  <a:lnTo>
                    <a:pt x="933" y="1048"/>
                  </a:lnTo>
                  <a:lnTo>
                    <a:pt x="959" y="1064"/>
                  </a:lnTo>
                  <a:lnTo>
                    <a:pt x="984" y="1079"/>
                  </a:lnTo>
                  <a:lnTo>
                    <a:pt x="1010" y="1091"/>
                  </a:lnTo>
                  <a:lnTo>
                    <a:pt x="1034" y="1102"/>
                  </a:lnTo>
                  <a:lnTo>
                    <a:pt x="1057" y="1111"/>
                  </a:lnTo>
                  <a:lnTo>
                    <a:pt x="1079" y="1118"/>
                  </a:lnTo>
                  <a:lnTo>
                    <a:pt x="1099" y="1124"/>
                  </a:lnTo>
                  <a:lnTo>
                    <a:pt x="1119" y="11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7"/>
            <p:cNvSpPr>
              <a:spLocks/>
            </p:cNvSpPr>
            <p:nvPr/>
          </p:nvSpPr>
          <p:spPr bwMode="auto">
            <a:xfrm>
              <a:off x="2805" y="2697"/>
              <a:ext cx="63" cy="64"/>
            </a:xfrm>
            <a:custGeom>
              <a:avLst/>
              <a:gdLst>
                <a:gd name="T0" fmla="*/ 58 w 251"/>
                <a:gd name="T1" fmla="*/ 0 h 252"/>
                <a:gd name="T2" fmla="*/ 74 w 251"/>
                <a:gd name="T3" fmla="*/ 17 h 252"/>
                <a:gd name="T4" fmla="*/ 90 w 251"/>
                <a:gd name="T5" fmla="*/ 34 h 252"/>
                <a:gd name="T6" fmla="*/ 106 w 251"/>
                <a:gd name="T7" fmla="*/ 52 h 252"/>
                <a:gd name="T8" fmla="*/ 120 w 251"/>
                <a:gd name="T9" fmla="*/ 69 h 252"/>
                <a:gd name="T10" fmla="*/ 135 w 251"/>
                <a:gd name="T11" fmla="*/ 85 h 252"/>
                <a:gd name="T12" fmla="*/ 148 w 251"/>
                <a:gd name="T13" fmla="*/ 102 h 252"/>
                <a:gd name="T14" fmla="*/ 161 w 251"/>
                <a:gd name="T15" fmla="*/ 118 h 252"/>
                <a:gd name="T16" fmla="*/ 174 w 251"/>
                <a:gd name="T17" fmla="*/ 135 h 252"/>
                <a:gd name="T18" fmla="*/ 186 w 251"/>
                <a:gd name="T19" fmla="*/ 149 h 252"/>
                <a:gd name="T20" fmla="*/ 196 w 251"/>
                <a:gd name="T21" fmla="*/ 166 h 252"/>
                <a:gd name="T22" fmla="*/ 207 w 251"/>
                <a:gd name="T23" fmla="*/ 181 h 252"/>
                <a:gd name="T24" fmla="*/ 217 w 251"/>
                <a:gd name="T25" fmla="*/ 196 h 252"/>
                <a:gd name="T26" fmla="*/ 227 w 251"/>
                <a:gd name="T27" fmla="*/ 211 h 252"/>
                <a:gd name="T28" fmla="*/ 235 w 251"/>
                <a:gd name="T29" fmla="*/ 224 h 252"/>
                <a:gd name="T30" fmla="*/ 243 w 251"/>
                <a:gd name="T31" fmla="*/ 238 h 252"/>
                <a:gd name="T32" fmla="*/ 251 w 251"/>
                <a:gd name="T33" fmla="*/ 252 h 252"/>
                <a:gd name="T34" fmla="*/ 237 w 251"/>
                <a:gd name="T35" fmla="*/ 244 h 252"/>
                <a:gd name="T36" fmla="*/ 224 w 251"/>
                <a:gd name="T37" fmla="*/ 236 h 252"/>
                <a:gd name="T38" fmla="*/ 210 w 251"/>
                <a:gd name="T39" fmla="*/ 228 h 252"/>
                <a:gd name="T40" fmla="*/ 195 w 251"/>
                <a:gd name="T41" fmla="*/ 217 h 252"/>
                <a:gd name="T42" fmla="*/ 180 w 251"/>
                <a:gd name="T43" fmla="*/ 208 h 252"/>
                <a:gd name="T44" fmla="*/ 165 w 251"/>
                <a:gd name="T45" fmla="*/ 197 h 252"/>
                <a:gd name="T46" fmla="*/ 149 w 251"/>
                <a:gd name="T47" fmla="*/ 186 h 252"/>
                <a:gd name="T48" fmla="*/ 133 w 251"/>
                <a:gd name="T49" fmla="*/ 174 h 252"/>
                <a:gd name="T50" fmla="*/ 116 w 251"/>
                <a:gd name="T51" fmla="*/ 162 h 252"/>
                <a:gd name="T52" fmla="*/ 100 w 251"/>
                <a:gd name="T53" fmla="*/ 148 h 252"/>
                <a:gd name="T54" fmla="*/ 84 w 251"/>
                <a:gd name="T55" fmla="*/ 135 h 252"/>
                <a:gd name="T56" fmla="*/ 68 w 251"/>
                <a:gd name="T57" fmla="*/ 121 h 252"/>
                <a:gd name="T58" fmla="*/ 51 w 251"/>
                <a:gd name="T59" fmla="*/ 106 h 252"/>
                <a:gd name="T60" fmla="*/ 35 w 251"/>
                <a:gd name="T61" fmla="*/ 91 h 252"/>
                <a:gd name="T62" fmla="*/ 17 w 251"/>
                <a:gd name="T63" fmla="*/ 75 h 252"/>
                <a:gd name="T64" fmla="*/ 0 w 251"/>
                <a:gd name="T65" fmla="*/ 57 h 252"/>
                <a:gd name="T66" fmla="*/ 58 w 251"/>
                <a:gd name="T6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1" h="252">
                  <a:moveTo>
                    <a:pt x="58" y="0"/>
                  </a:moveTo>
                  <a:lnTo>
                    <a:pt x="74" y="17"/>
                  </a:lnTo>
                  <a:lnTo>
                    <a:pt x="90" y="34"/>
                  </a:lnTo>
                  <a:lnTo>
                    <a:pt x="106" y="52"/>
                  </a:lnTo>
                  <a:lnTo>
                    <a:pt x="120" y="69"/>
                  </a:lnTo>
                  <a:lnTo>
                    <a:pt x="135" y="85"/>
                  </a:lnTo>
                  <a:lnTo>
                    <a:pt x="148" y="102"/>
                  </a:lnTo>
                  <a:lnTo>
                    <a:pt x="161" y="118"/>
                  </a:lnTo>
                  <a:lnTo>
                    <a:pt x="174" y="135"/>
                  </a:lnTo>
                  <a:lnTo>
                    <a:pt x="186" y="149"/>
                  </a:lnTo>
                  <a:lnTo>
                    <a:pt x="196" y="166"/>
                  </a:lnTo>
                  <a:lnTo>
                    <a:pt x="207" y="181"/>
                  </a:lnTo>
                  <a:lnTo>
                    <a:pt x="217" y="196"/>
                  </a:lnTo>
                  <a:lnTo>
                    <a:pt x="227" y="211"/>
                  </a:lnTo>
                  <a:lnTo>
                    <a:pt x="235" y="224"/>
                  </a:lnTo>
                  <a:lnTo>
                    <a:pt x="243" y="238"/>
                  </a:lnTo>
                  <a:lnTo>
                    <a:pt x="251" y="252"/>
                  </a:lnTo>
                  <a:lnTo>
                    <a:pt x="237" y="244"/>
                  </a:lnTo>
                  <a:lnTo>
                    <a:pt x="224" y="236"/>
                  </a:lnTo>
                  <a:lnTo>
                    <a:pt x="210" y="228"/>
                  </a:lnTo>
                  <a:lnTo>
                    <a:pt x="195" y="217"/>
                  </a:lnTo>
                  <a:lnTo>
                    <a:pt x="180" y="208"/>
                  </a:lnTo>
                  <a:lnTo>
                    <a:pt x="165" y="197"/>
                  </a:lnTo>
                  <a:lnTo>
                    <a:pt x="149" y="186"/>
                  </a:lnTo>
                  <a:lnTo>
                    <a:pt x="133" y="174"/>
                  </a:lnTo>
                  <a:lnTo>
                    <a:pt x="116" y="162"/>
                  </a:lnTo>
                  <a:lnTo>
                    <a:pt x="100" y="148"/>
                  </a:lnTo>
                  <a:lnTo>
                    <a:pt x="84" y="135"/>
                  </a:lnTo>
                  <a:lnTo>
                    <a:pt x="68" y="121"/>
                  </a:lnTo>
                  <a:lnTo>
                    <a:pt x="51" y="106"/>
                  </a:lnTo>
                  <a:lnTo>
                    <a:pt x="35" y="91"/>
                  </a:lnTo>
                  <a:lnTo>
                    <a:pt x="17" y="75"/>
                  </a:lnTo>
                  <a:lnTo>
                    <a:pt x="0" y="57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C9D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8"/>
            <p:cNvSpPr>
              <a:spLocks/>
            </p:cNvSpPr>
            <p:nvPr/>
          </p:nvSpPr>
          <p:spPr bwMode="auto">
            <a:xfrm>
              <a:off x="2705" y="2596"/>
              <a:ext cx="138" cy="139"/>
            </a:xfrm>
            <a:custGeom>
              <a:avLst/>
              <a:gdLst>
                <a:gd name="T0" fmla="*/ 529 w 552"/>
                <a:gd name="T1" fmla="*/ 11 h 553"/>
                <a:gd name="T2" fmla="*/ 514 w 552"/>
                <a:gd name="T3" fmla="*/ 4 h 553"/>
                <a:gd name="T4" fmla="*/ 495 w 552"/>
                <a:gd name="T5" fmla="*/ 0 h 553"/>
                <a:gd name="T6" fmla="*/ 473 w 552"/>
                <a:gd name="T7" fmla="*/ 2 h 553"/>
                <a:gd name="T8" fmla="*/ 467 w 552"/>
                <a:gd name="T9" fmla="*/ 32 h 553"/>
                <a:gd name="T10" fmla="*/ 457 w 552"/>
                <a:gd name="T11" fmla="*/ 101 h 553"/>
                <a:gd name="T12" fmla="*/ 418 w 552"/>
                <a:gd name="T13" fmla="*/ 182 h 553"/>
                <a:gd name="T14" fmla="*/ 353 w 552"/>
                <a:gd name="T15" fmla="*/ 269 h 553"/>
                <a:gd name="T16" fmla="*/ 291 w 552"/>
                <a:gd name="T17" fmla="*/ 333 h 553"/>
                <a:gd name="T18" fmla="*/ 247 w 552"/>
                <a:gd name="T19" fmla="*/ 371 h 553"/>
                <a:gd name="T20" fmla="*/ 204 w 552"/>
                <a:gd name="T21" fmla="*/ 404 h 553"/>
                <a:gd name="T22" fmla="*/ 161 w 552"/>
                <a:gd name="T23" fmla="*/ 430 h 553"/>
                <a:gd name="T24" fmla="*/ 121 w 552"/>
                <a:gd name="T25" fmla="*/ 450 h 553"/>
                <a:gd name="T26" fmla="*/ 82 w 552"/>
                <a:gd name="T27" fmla="*/ 462 h 553"/>
                <a:gd name="T28" fmla="*/ 47 w 552"/>
                <a:gd name="T29" fmla="*/ 468 h 553"/>
                <a:gd name="T30" fmla="*/ 17 w 552"/>
                <a:gd name="T31" fmla="*/ 466 h 553"/>
                <a:gd name="T32" fmla="*/ 0 w 552"/>
                <a:gd name="T33" fmla="*/ 485 h 553"/>
                <a:gd name="T34" fmla="*/ 6 w 552"/>
                <a:gd name="T35" fmla="*/ 525 h 553"/>
                <a:gd name="T36" fmla="*/ 25 w 552"/>
                <a:gd name="T37" fmla="*/ 546 h 553"/>
                <a:gd name="T38" fmla="*/ 54 w 552"/>
                <a:gd name="T39" fmla="*/ 553 h 553"/>
                <a:gd name="T40" fmla="*/ 91 w 552"/>
                <a:gd name="T41" fmla="*/ 551 h 553"/>
                <a:gd name="T42" fmla="*/ 134 w 552"/>
                <a:gd name="T43" fmla="*/ 537 h 553"/>
                <a:gd name="T44" fmla="*/ 182 w 552"/>
                <a:gd name="T45" fmla="*/ 514 h 553"/>
                <a:gd name="T46" fmla="*/ 233 w 552"/>
                <a:gd name="T47" fmla="*/ 482 h 553"/>
                <a:gd name="T48" fmla="*/ 287 w 552"/>
                <a:gd name="T49" fmla="*/ 443 h 553"/>
                <a:gd name="T50" fmla="*/ 341 w 552"/>
                <a:gd name="T51" fmla="*/ 396 h 553"/>
                <a:gd name="T52" fmla="*/ 395 w 552"/>
                <a:gd name="T53" fmla="*/ 341 h 553"/>
                <a:gd name="T54" fmla="*/ 442 w 552"/>
                <a:gd name="T55" fmla="*/ 287 h 553"/>
                <a:gd name="T56" fmla="*/ 481 w 552"/>
                <a:gd name="T57" fmla="*/ 233 h 553"/>
                <a:gd name="T58" fmla="*/ 513 w 552"/>
                <a:gd name="T59" fmla="*/ 181 h 553"/>
                <a:gd name="T60" fmla="*/ 535 w 552"/>
                <a:gd name="T61" fmla="*/ 134 h 553"/>
                <a:gd name="T62" fmla="*/ 549 w 552"/>
                <a:gd name="T63" fmla="*/ 91 h 553"/>
                <a:gd name="T64" fmla="*/ 552 w 552"/>
                <a:gd name="T65" fmla="*/ 56 h 553"/>
                <a:gd name="T66" fmla="*/ 544 w 552"/>
                <a:gd name="T67" fmla="*/ 27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52" h="553">
                  <a:moveTo>
                    <a:pt x="536" y="17"/>
                  </a:moveTo>
                  <a:lnTo>
                    <a:pt x="529" y="11"/>
                  </a:lnTo>
                  <a:lnTo>
                    <a:pt x="523" y="7"/>
                  </a:lnTo>
                  <a:lnTo>
                    <a:pt x="514" y="4"/>
                  </a:lnTo>
                  <a:lnTo>
                    <a:pt x="505" y="2"/>
                  </a:lnTo>
                  <a:lnTo>
                    <a:pt x="495" y="0"/>
                  </a:lnTo>
                  <a:lnTo>
                    <a:pt x="485" y="0"/>
                  </a:lnTo>
                  <a:lnTo>
                    <a:pt x="473" y="2"/>
                  </a:lnTo>
                  <a:lnTo>
                    <a:pt x="462" y="4"/>
                  </a:lnTo>
                  <a:lnTo>
                    <a:pt x="467" y="32"/>
                  </a:lnTo>
                  <a:lnTo>
                    <a:pt x="466" y="65"/>
                  </a:lnTo>
                  <a:lnTo>
                    <a:pt x="457" y="101"/>
                  </a:lnTo>
                  <a:lnTo>
                    <a:pt x="441" y="141"/>
                  </a:lnTo>
                  <a:lnTo>
                    <a:pt x="418" y="182"/>
                  </a:lnTo>
                  <a:lnTo>
                    <a:pt x="389" y="225"/>
                  </a:lnTo>
                  <a:lnTo>
                    <a:pt x="353" y="269"/>
                  </a:lnTo>
                  <a:lnTo>
                    <a:pt x="313" y="313"/>
                  </a:lnTo>
                  <a:lnTo>
                    <a:pt x="291" y="333"/>
                  </a:lnTo>
                  <a:lnTo>
                    <a:pt x="269" y="353"/>
                  </a:lnTo>
                  <a:lnTo>
                    <a:pt x="247" y="371"/>
                  </a:lnTo>
                  <a:lnTo>
                    <a:pt x="226" y="389"/>
                  </a:lnTo>
                  <a:lnTo>
                    <a:pt x="204" y="404"/>
                  </a:lnTo>
                  <a:lnTo>
                    <a:pt x="182" y="417"/>
                  </a:lnTo>
                  <a:lnTo>
                    <a:pt x="161" y="430"/>
                  </a:lnTo>
                  <a:lnTo>
                    <a:pt x="140" y="440"/>
                  </a:lnTo>
                  <a:lnTo>
                    <a:pt x="121" y="450"/>
                  </a:lnTo>
                  <a:lnTo>
                    <a:pt x="101" y="457"/>
                  </a:lnTo>
                  <a:lnTo>
                    <a:pt x="82" y="462"/>
                  </a:lnTo>
                  <a:lnTo>
                    <a:pt x="64" y="466"/>
                  </a:lnTo>
                  <a:lnTo>
                    <a:pt x="47" y="468"/>
                  </a:lnTo>
                  <a:lnTo>
                    <a:pt x="31" y="467"/>
                  </a:lnTo>
                  <a:lnTo>
                    <a:pt x="17" y="466"/>
                  </a:lnTo>
                  <a:lnTo>
                    <a:pt x="3" y="461"/>
                  </a:lnTo>
                  <a:lnTo>
                    <a:pt x="0" y="485"/>
                  </a:lnTo>
                  <a:lnTo>
                    <a:pt x="0" y="506"/>
                  </a:lnTo>
                  <a:lnTo>
                    <a:pt x="6" y="525"/>
                  </a:lnTo>
                  <a:lnTo>
                    <a:pt x="15" y="538"/>
                  </a:lnTo>
                  <a:lnTo>
                    <a:pt x="25" y="546"/>
                  </a:lnTo>
                  <a:lnTo>
                    <a:pt x="39" y="551"/>
                  </a:lnTo>
                  <a:lnTo>
                    <a:pt x="54" y="553"/>
                  </a:lnTo>
                  <a:lnTo>
                    <a:pt x="71" y="553"/>
                  </a:lnTo>
                  <a:lnTo>
                    <a:pt x="91" y="551"/>
                  </a:lnTo>
                  <a:lnTo>
                    <a:pt x="112" y="545"/>
                  </a:lnTo>
                  <a:lnTo>
                    <a:pt x="134" y="537"/>
                  </a:lnTo>
                  <a:lnTo>
                    <a:pt x="158" y="527"/>
                  </a:lnTo>
                  <a:lnTo>
                    <a:pt x="182" y="514"/>
                  </a:lnTo>
                  <a:lnTo>
                    <a:pt x="207" y="499"/>
                  </a:lnTo>
                  <a:lnTo>
                    <a:pt x="233" y="482"/>
                  </a:lnTo>
                  <a:lnTo>
                    <a:pt x="260" y="463"/>
                  </a:lnTo>
                  <a:lnTo>
                    <a:pt x="287" y="443"/>
                  </a:lnTo>
                  <a:lnTo>
                    <a:pt x="314" y="420"/>
                  </a:lnTo>
                  <a:lnTo>
                    <a:pt x="341" y="396"/>
                  </a:lnTo>
                  <a:lnTo>
                    <a:pt x="368" y="369"/>
                  </a:lnTo>
                  <a:lnTo>
                    <a:pt x="395" y="341"/>
                  </a:lnTo>
                  <a:lnTo>
                    <a:pt x="419" y="314"/>
                  </a:lnTo>
                  <a:lnTo>
                    <a:pt x="442" y="287"/>
                  </a:lnTo>
                  <a:lnTo>
                    <a:pt x="463" y="260"/>
                  </a:lnTo>
                  <a:lnTo>
                    <a:pt x="481" y="233"/>
                  </a:lnTo>
                  <a:lnTo>
                    <a:pt x="498" y="207"/>
                  </a:lnTo>
                  <a:lnTo>
                    <a:pt x="513" y="181"/>
                  </a:lnTo>
                  <a:lnTo>
                    <a:pt x="525" y="157"/>
                  </a:lnTo>
                  <a:lnTo>
                    <a:pt x="535" y="134"/>
                  </a:lnTo>
                  <a:lnTo>
                    <a:pt x="543" y="112"/>
                  </a:lnTo>
                  <a:lnTo>
                    <a:pt x="549" y="91"/>
                  </a:lnTo>
                  <a:lnTo>
                    <a:pt x="551" y="73"/>
                  </a:lnTo>
                  <a:lnTo>
                    <a:pt x="552" y="56"/>
                  </a:lnTo>
                  <a:lnTo>
                    <a:pt x="549" y="41"/>
                  </a:lnTo>
                  <a:lnTo>
                    <a:pt x="544" y="27"/>
                  </a:lnTo>
                  <a:lnTo>
                    <a:pt x="536" y="1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" name="Freeform 9"/>
            <p:cNvSpPr>
              <a:spLocks/>
            </p:cNvSpPr>
            <p:nvPr/>
          </p:nvSpPr>
          <p:spPr bwMode="auto">
            <a:xfrm>
              <a:off x="2664" y="2555"/>
              <a:ext cx="135" cy="135"/>
            </a:xfrm>
            <a:custGeom>
              <a:avLst/>
              <a:gdLst>
                <a:gd name="T0" fmla="*/ 523 w 540"/>
                <a:gd name="T1" fmla="*/ 169 h 539"/>
                <a:gd name="T2" fmla="*/ 250 w 540"/>
                <a:gd name="T3" fmla="*/ 0 h 539"/>
                <a:gd name="T4" fmla="*/ 240 w 540"/>
                <a:gd name="T5" fmla="*/ 17 h 539"/>
                <a:gd name="T6" fmla="*/ 229 w 540"/>
                <a:gd name="T7" fmla="*/ 34 h 539"/>
                <a:gd name="T8" fmla="*/ 217 w 540"/>
                <a:gd name="T9" fmla="*/ 53 h 539"/>
                <a:gd name="T10" fmla="*/ 204 w 540"/>
                <a:gd name="T11" fmla="*/ 70 h 539"/>
                <a:gd name="T12" fmla="*/ 190 w 540"/>
                <a:gd name="T13" fmla="*/ 88 h 539"/>
                <a:gd name="T14" fmla="*/ 174 w 540"/>
                <a:gd name="T15" fmla="*/ 107 h 539"/>
                <a:gd name="T16" fmla="*/ 159 w 540"/>
                <a:gd name="T17" fmla="*/ 124 h 539"/>
                <a:gd name="T18" fmla="*/ 142 w 540"/>
                <a:gd name="T19" fmla="*/ 141 h 539"/>
                <a:gd name="T20" fmla="*/ 125 w 540"/>
                <a:gd name="T21" fmla="*/ 159 h 539"/>
                <a:gd name="T22" fmla="*/ 107 w 540"/>
                <a:gd name="T23" fmla="*/ 173 h 539"/>
                <a:gd name="T24" fmla="*/ 89 w 540"/>
                <a:gd name="T25" fmla="*/ 190 h 539"/>
                <a:gd name="T26" fmla="*/ 72 w 540"/>
                <a:gd name="T27" fmla="*/ 203 h 539"/>
                <a:gd name="T28" fmla="*/ 53 w 540"/>
                <a:gd name="T29" fmla="*/ 216 h 539"/>
                <a:gd name="T30" fmla="*/ 35 w 540"/>
                <a:gd name="T31" fmla="*/ 229 h 539"/>
                <a:gd name="T32" fmla="*/ 18 w 540"/>
                <a:gd name="T33" fmla="*/ 239 h 539"/>
                <a:gd name="T34" fmla="*/ 0 w 540"/>
                <a:gd name="T35" fmla="*/ 250 h 539"/>
                <a:gd name="T36" fmla="*/ 168 w 540"/>
                <a:gd name="T37" fmla="*/ 523 h 539"/>
                <a:gd name="T38" fmla="*/ 178 w 540"/>
                <a:gd name="T39" fmla="*/ 529 h 539"/>
                <a:gd name="T40" fmla="*/ 188 w 540"/>
                <a:gd name="T41" fmla="*/ 535 h 539"/>
                <a:gd name="T42" fmla="*/ 201 w 540"/>
                <a:gd name="T43" fmla="*/ 537 h 539"/>
                <a:gd name="T44" fmla="*/ 213 w 540"/>
                <a:gd name="T45" fmla="*/ 539 h 539"/>
                <a:gd name="T46" fmla="*/ 227 w 540"/>
                <a:gd name="T47" fmla="*/ 539 h 539"/>
                <a:gd name="T48" fmla="*/ 242 w 540"/>
                <a:gd name="T49" fmla="*/ 535 h 539"/>
                <a:gd name="T50" fmla="*/ 258 w 540"/>
                <a:gd name="T51" fmla="*/ 532 h 539"/>
                <a:gd name="T52" fmla="*/ 275 w 540"/>
                <a:gd name="T53" fmla="*/ 525 h 539"/>
                <a:gd name="T54" fmla="*/ 293 w 540"/>
                <a:gd name="T55" fmla="*/ 518 h 539"/>
                <a:gd name="T56" fmla="*/ 311 w 540"/>
                <a:gd name="T57" fmla="*/ 508 h 539"/>
                <a:gd name="T58" fmla="*/ 328 w 540"/>
                <a:gd name="T59" fmla="*/ 497 h 539"/>
                <a:gd name="T60" fmla="*/ 348 w 540"/>
                <a:gd name="T61" fmla="*/ 485 h 539"/>
                <a:gd name="T62" fmla="*/ 366 w 540"/>
                <a:gd name="T63" fmla="*/ 471 h 539"/>
                <a:gd name="T64" fmla="*/ 385 w 540"/>
                <a:gd name="T65" fmla="*/ 455 h 539"/>
                <a:gd name="T66" fmla="*/ 404 w 540"/>
                <a:gd name="T67" fmla="*/ 438 h 539"/>
                <a:gd name="T68" fmla="*/ 423 w 540"/>
                <a:gd name="T69" fmla="*/ 420 h 539"/>
                <a:gd name="T70" fmla="*/ 457 w 540"/>
                <a:gd name="T71" fmla="*/ 383 h 539"/>
                <a:gd name="T72" fmla="*/ 486 w 540"/>
                <a:gd name="T73" fmla="*/ 345 h 539"/>
                <a:gd name="T74" fmla="*/ 509 w 540"/>
                <a:gd name="T75" fmla="*/ 309 h 539"/>
                <a:gd name="T76" fmla="*/ 526 w 540"/>
                <a:gd name="T77" fmla="*/ 274 h 539"/>
                <a:gd name="T78" fmla="*/ 537 w 540"/>
                <a:gd name="T79" fmla="*/ 241 h 539"/>
                <a:gd name="T80" fmla="*/ 540 w 540"/>
                <a:gd name="T81" fmla="*/ 213 h 539"/>
                <a:gd name="T82" fmla="*/ 535 w 540"/>
                <a:gd name="T83" fmla="*/ 188 h 539"/>
                <a:gd name="T84" fmla="*/ 523 w 540"/>
                <a:gd name="T85" fmla="*/ 169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40" h="539">
                  <a:moveTo>
                    <a:pt x="523" y="169"/>
                  </a:moveTo>
                  <a:lnTo>
                    <a:pt x="250" y="0"/>
                  </a:lnTo>
                  <a:lnTo>
                    <a:pt x="240" y="17"/>
                  </a:lnTo>
                  <a:lnTo>
                    <a:pt x="229" y="34"/>
                  </a:lnTo>
                  <a:lnTo>
                    <a:pt x="217" y="53"/>
                  </a:lnTo>
                  <a:lnTo>
                    <a:pt x="204" y="70"/>
                  </a:lnTo>
                  <a:lnTo>
                    <a:pt x="190" y="88"/>
                  </a:lnTo>
                  <a:lnTo>
                    <a:pt x="174" y="107"/>
                  </a:lnTo>
                  <a:lnTo>
                    <a:pt x="159" y="124"/>
                  </a:lnTo>
                  <a:lnTo>
                    <a:pt x="142" y="141"/>
                  </a:lnTo>
                  <a:lnTo>
                    <a:pt x="125" y="159"/>
                  </a:lnTo>
                  <a:lnTo>
                    <a:pt x="107" y="173"/>
                  </a:lnTo>
                  <a:lnTo>
                    <a:pt x="89" y="190"/>
                  </a:lnTo>
                  <a:lnTo>
                    <a:pt x="72" y="203"/>
                  </a:lnTo>
                  <a:lnTo>
                    <a:pt x="53" y="216"/>
                  </a:lnTo>
                  <a:lnTo>
                    <a:pt x="35" y="229"/>
                  </a:lnTo>
                  <a:lnTo>
                    <a:pt x="18" y="239"/>
                  </a:lnTo>
                  <a:lnTo>
                    <a:pt x="0" y="250"/>
                  </a:lnTo>
                  <a:lnTo>
                    <a:pt x="168" y="523"/>
                  </a:lnTo>
                  <a:lnTo>
                    <a:pt x="178" y="529"/>
                  </a:lnTo>
                  <a:lnTo>
                    <a:pt x="188" y="535"/>
                  </a:lnTo>
                  <a:lnTo>
                    <a:pt x="201" y="537"/>
                  </a:lnTo>
                  <a:lnTo>
                    <a:pt x="213" y="539"/>
                  </a:lnTo>
                  <a:lnTo>
                    <a:pt x="227" y="539"/>
                  </a:lnTo>
                  <a:lnTo>
                    <a:pt x="242" y="535"/>
                  </a:lnTo>
                  <a:lnTo>
                    <a:pt x="258" y="532"/>
                  </a:lnTo>
                  <a:lnTo>
                    <a:pt x="275" y="525"/>
                  </a:lnTo>
                  <a:lnTo>
                    <a:pt x="293" y="518"/>
                  </a:lnTo>
                  <a:lnTo>
                    <a:pt x="311" y="508"/>
                  </a:lnTo>
                  <a:lnTo>
                    <a:pt x="328" y="497"/>
                  </a:lnTo>
                  <a:lnTo>
                    <a:pt x="348" y="485"/>
                  </a:lnTo>
                  <a:lnTo>
                    <a:pt x="366" y="471"/>
                  </a:lnTo>
                  <a:lnTo>
                    <a:pt x="385" y="455"/>
                  </a:lnTo>
                  <a:lnTo>
                    <a:pt x="404" y="438"/>
                  </a:lnTo>
                  <a:lnTo>
                    <a:pt x="423" y="420"/>
                  </a:lnTo>
                  <a:lnTo>
                    <a:pt x="457" y="383"/>
                  </a:lnTo>
                  <a:lnTo>
                    <a:pt x="486" y="345"/>
                  </a:lnTo>
                  <a:lnTo>
                    <a:pt x="509" y="309"/>
                  </a:lnTo>
                  <a:lnTo>
                    <a:pt x="526" y="274"/>
                  </a:lnTo>
                  <a:lnTo>
                    <a:pt x="537" y="241"/>
                  </a:lnTo>
                  <a:lnTo>
                    <a:pt x="540" y="213"/>
                  </a:lnTo>
                  <a:lnTo>
                    <a:pt x="535" y="188"/>
                  </a:lnTo>
                  <a:lnTo>
                    <a:pt x="523" y="16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" name="Freeform 10"/>
            <p:cNvSpPr>
              <a:spLocks/>
            </p:cNvSpPr>
            <p:nvPr/>
          </p:nvSpPr>
          <p:spPr bwMode="auto">
            <a:xfrm>
              <a:off x="2635" y="2526"/>
              <a:ext cx="80" cy="80"/>
            </a:xfrm>
            <a:custGeom>
              <a:avLst/>
              <a:gdLst>
                <a:gd name="T0" fmla="*/ 206 w 318"/>
                <a:gd name="T1" fmla="*/ 208 h 320"/>
                <a:gd name="T2" fmla="*/ 236 w 318"/>
                <a:gd name="T3" fmla="*/ 177 h 320"/>
                <a:gd name="T4" fmla="*/ 262 w 318"/>
                <a:gd name="T5" fmla="*/ 144 h 320"/>
                <a:gd name="T6" fmla="*/ 283 w 318"/>
                <a:gd name="T7" fmla="*/ 115 h 320"/>
                <a:gd name="T8" fmla="*/ 301 w 318"/>
                <a:gd name="T9" fmla="*/ 86 h 320"/>
                <a:gd name="T10" fmla="*/ 312 w 318"/>
                <a:gd name="T11" fmla="*/ 60 h 320"/>
                <a:gd name="T12" fmla="*/ 318 w 318"/>
                <a:gd name="T13" fmla="*/ 39 h 320"/>
                <a:gd name="T14" fmla="*/ 318 w 318"/>
                <a:gd name="T15" fmla="*/ 20 h 320"/>
                <a:gd name="T16" fmla="*/ 311 w 318"/>
                <a:gd name="T17" fmla="*/ 7 h 320"/>
                <a:gd name="T18" fmla="*/ 305 w 318"/>
                <a:gd name="T19" fmla="*/ 4 h 320"/>
                <a:gd name="T20" fmla="*/ 298 w 318"/>
                <a:gd name="T21" fmla="*/ 2 h 320"/>
                <a:gd name="T22" fmla="*/ 290 w 318"/>
                <a:gd name="T23" fmla="*/ 0 h 320"/>
                <a:gd name="T24" fmla="*/ 281 w 318"/>
                <a:gd name="T25" fmla="*/ 2 h 320"/>
                <a:gd name="T26" fmla="*/ 271 w 318"/>
                <a:gd name="T27" fmla="*/ 4 h 320"/>
                <a:gd name="T28" fmla="*/ 259 w 318"/>
                <a:gd name="T29" fmla="*/ 7 h 320"/>
                <a:gd name="T30" fmla="*/ 247 w 318"/>
                <a:gd name="T31" fmla="*/ 12 h 320"/>
                <a:gd name="T32" fmla="*/ 234 w 318"/>
                <a:gd name="T33" fmla="*/ 19 h 320"/>
                <a:gd name="T34" fmla="*/ 220 w 318"/>
                <a:gd name="T35" fmla="*/ 27 h 320"/>
                <a:gd name="T36" fmla="*/ 205 w 318"/>
                <a:gd name="T37" fmla="*/ 35 h 320"/>
                <a:gd name="T38" fmla="*/ 190 w 318"/>
                <a:gd name="T39" fmla="*/ 45 h 320"/>
                <a:gd name="T40" fmla="*/ 175 w 318"/>
                <a:gd name="T41" fmla="*/ 57 h 320"/>
                <a:gd name="T42" fmla="*/ 159 w 318"/>
                <a:gd name="T43" fmla="*/ 70 h 320"/>
                <a:gd name="T44" fmla="*/ 143 w 318"/>
                <a:gd name="T45" fmla="*/ 82 h 320"/>
                <a:gd name="T46" fmla="*/ 128 w 318"/>
                <a:gd name="T47" fmla="*/ 97 h 320"/>
                <a:gd name="T48" fmla="*/ 112 w 318"/>
                <a:gd name="T49" fmla="*/ 112 h 320"/>
                <a:gd name="T50" fmla="*/ 82 w 318"/>
                <a:gd name="T51" fmla="*/ 143 h 320"/>
                <a:gd name="T52" fmla="*/ 57 w 318"/>
                <a:gd name="T53" fmla="*/ 176 h 320"/>
                <a:gd name="T54" fmla="*/ 35 w 318"/>
                <a:gd name="T55" fmla="*/ 206 h 320"/>
                <a:gd name="T56" fmla="*/ 19 w 318"/>
                <a:gd name="T57" fmla="*/ 234 h 320"/>
                <a:gd name="T58" fmla="*/ 6 w 318"/>
                <a:gd name="T59" fmla="*/ 260 h 320"/>
                <a:gd name="T60" fmla="*/ 0 w 318"/>
                <a:gd name="T61" fmla="*/ 282 h 320"/>
                <a:gd name="T62" fmla="*/ 0 w 318"/>
                <a:gd name="T63" fmla="*/ 300 h 320"/>
                <a:gd name="T64" fmla="*/ 7 w 318"/>
                <a:gd name="T65" fmla="*/ 313 h 320"/>
                <a:gd name="T66" fmla="*/ 13 w 318"/>
                <a:gd name="T67" fmla="*/ 317 h 320"/>
                <a:gd name="T68" fmla="*/ 20 w 318"/>
                <a:gd name="T69" fmla="*/ 320 h 320"/>
                <a:gd name="T70" fmla="*/ 28 w 318"/>
                <a:gd name="T71" fmla="*/ 320 h 320"/>
                <a:gd name="T72" fmla="*/ 37 w 318"/>
                <a:gd name="T73" fmla="*/ 320 h 320"/>
                <a:gd name="T74" fmla="*/ 49 w 318"/>
                <a:gd name="T75" fmla="*/ 317 h 320"/>
                <a:gd name="T76" fmla="*/ 60 w 318"/>
                <a:gd name="T77" fmla="*/ 314 h 320"/>
                <a:gd name="T78" fmla="*/ 72 w 318"/>
                <a:gd name="T79" fmla="*/ 308 h 320"/>
                <a:gd name="T80" fmla="*/ 86 w 318"/>
                <a:gd name="T81" fmla="*/ 301 h 320"/>
                <a:gd name="T82" fmla="*/ 99 w 318"/>
                <a:gd name="T83" fmla="*/ 294 h 320"/>
                <a:gd name="T84" fmla="*/ 113 w 318"/>
                <a:gd name="T85" fmla="*/ 285 h 320"/>
                <a:gd name="T86" fmla="*/ 128 w 318"/>
                <a:gd name="T87" fmla="*/ 275 h 320"/>
                <a:gd name="T88" fmla="*/ 143 w 318"/>
                <a:gd name="T89" fmla="*/ 263 h 320"/>
                <a:gd name="T90" fmla="*/ 159 w 318"/>
                <a:gd name="T91" fmla="*/ 250 h 320"/>
                <a:gd name="T92" fmla="*/ 175 w 318"/>
                <a:gd name="T93" fmla="*/ 238 h 320"/>
                <a:gd name="T94" fmla="*/ 190 w 318"/>
                <a:gd name="T95" fmla="*/ 223 h 320"/>
                <a:gd name="T96" fmla="*/ 206 w 318"/>
                <a:gd name="T97" fmla="*/ 208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18" h="320">
                  <a:moveTo>
                    <a:pt x="206" y="208"/>
                  </a:moveTo>
                  <a:lnTo>
                    <a:pt x="236" y="177"/>
                  </a:lnTo>
                  <a:lnTo>
                    <a:pt x="262" y="144"/>
                  </a:lnTo>
                  <a:lnTo>
                    <a:pt x="283" y="115"/>
                  </a:lnTo>
                  <a:lnTo>
                    <a:pt x="301" y="86"/>
                  </a:lnTo>
                  <a:lnTo>
                    <a:pt x="312" y="60"/>
                  </a:lnTo>
                  <a:lnTo>
                    <a:pt x="318" y="39"/>
                  </a:lnTo>
                  <a:lnTo>
                    <a:pt x="318" y="20"/>
                  </a:lnTo>
                  <a:lnTo>
                    <a:pt x="311" y="7"/>
                  </a:lnTo>
                  <a:lnTo>
                    <a:pt x="305" y="4"/>
                  </a:lnTo>
                  <a:lnTo>
                    <a:pt x="298" y="2"/>
                  </a:lnTo>
                  <a:lnTo>
                    <a:pt x="290" y="0"/>
                  </a:lnTo>
                  <a:lnTo>
                    <a:pt x="281" y="2"/>
                  </a:lnTo>
                  <a:lnTo>
                    <a:pt x="271" y="4"/>
                  </a:lnTo>
                  <a:lnTo>
                    <a:pt x="259" y="7"/>
                  </a:lnTo>
                  <a:lnTo>
                    <a:pt x="247" y="12"/>
                  </a:lnTo>
                  <a:lnTo>
                    <a:pt x="234" y="19"/>
                  </a:lnTo>
                  <a:lnTo>
                    <a:pt x="220" y="27"/>
                  </a:lnTo>
                  <a:lnTo>
                    <a:pt x="205" y="35"/>
                  </a:lnTo>
                  <a:lnTo>
                    <a:pt x="190" y="45"/>
                  </a:lnTo>
                  <a:lnTo>
                    <a:pt x="175" y="57"/>
                  </a:lnTo>
                  <a:lnTo>
                    <a:pt x="159" y="70"/>
                  </a:lnTo>
                  <a:lnTo>
                    <a:pt x="143" y="82"/>
                  </a:lnTo>
                  <a:lnTo>
                    <a:pt x="128" y="97"/>
                  </a:lnTo>
                  <a:lnTo>
                    <a:pt x="112" y="112"/>
                  </a:lnTo>
                  <a:lnTo>
                    <a:pt x="82" y="143"/>
                  </a:lnTo>
                  <a:lnTo>
                    <a:pt x="57" y="176"/>
                  </a:lnTo>
                  <a:lnTo>
                    <a:pt x="35" y="206"/>
                  </a:lnTo>
                  <a:lnTo>
                    <a:pt x="19" y="234"/>
                  </a:lnTo>
                  <a:lnTo>
                    <a:pt x="6" y="260"/>
                  </a:lnTo>
                  <a:lnTo>
                    <a:pt x="0" y="282"/>
                  </a:lnTo>
                  <a:lnTo>
                    <a:pt x="0" y="300"/>
                  </a:lnTo>
                  <a:lnTo>
                    <a:pt x="7" y="313"/>
                  </a:lnTo>
                  <a:lnTo>
                    <a:pt x="13" y="317"/>
                  </a:lnTo>
                  <a:lnTo>
                    <a:pt x="20" y="320"/>
                  </a:lnTo>
                  <a:lnTo>
                    <a:pt x="28" y="320"/>
                  </a:lnTo>
                  <a:lnTo>
                    <a:pt x="37" y="320"/>
                  </a:lnTo>
                  <a:lnTo>
                    <a:pt x="49" y="317"/>
                  </a:lnTo>
                  <a:lnTo>
                    <a:pt x="60" y="314"/>
                  </a:lnTo>
                  <a:lnTo>
                    <a:pt x="72" y="308"/>
                  </a:lnTo>
                  <a:lnTo>
                    <a:pt x="86" y="301"/>
                  </a:lnTo>
                  <a:lnTo>
                    <a:pt x="99" y="294"/>
                  </a:lnTo>
                  <a:lnTo>
                    <a:pt x="113" y="285"/>
                  </a:lnTo>
                  <a:lnTo>
                    <a:pt x="128" y="275"/>
                  </a:lnTo>
                  <a:lnTo>
                    <a:pt x="143" y="263"/>
                  </a:lnTo>
                  <a:lnTo>
                    <a:pt x="159" y="250"/>
                  </a:lnTo>
                  <a:lnTo>
                    <a:pt x="175" y="238"/>
                  </a:lnTo>
                  <a:lnTo>
                    <a:pt x="190" y="223"/>
                  </a:lnTo>
                  <a:lnTo>
                    <a:pt x="206" y="20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27" name="Group 13"/>
          <p:cNvGrpSpPr>
            <a:grpSpLocks noChangeAspect="1"/>
          </p:cNvGrpSpPr>
          <p:nvPr/>
        </p:nvGrpSpPr>
        <p:grpSpPr bwMode="auto">
          <a:xfrm rot="5400000">
            <a:off x="8692357" y="13547"/>
            <a:ext cx="434943" cy="437962"/>
            <a:chOff x="2688" y="3059"/>
            <a:chExt cx="288" cy="290"/>
          </a:xfrm>
        </p:grpSpPr>
        <p:sp>
          <p:nvSpPr>
            <p:cNvPr id="1028" name="AutoShape 12"/>
            <p:cNvSpPr>
              <a:spLocks noChangeAspect="1" noChangeArrowheads="1" noTextEdit="1"/>
            </p:cNvSpPr>
            <p:nvPr/>
          </p:nvSpPr>
          <p:spPr bwMode="auto">
            <a:xfrm>
              <a:off x="2688" y="3059"/>
              <a:ext cx="288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9" name="Freeform 14"/>
            <p:cNvSpPr>
              <a:spLocks/>
            </p:cNvSpPr>
            <p:nvPr/>
          </p:nvSpPr>
          <p:spPr bwMode="auto">
            <a:xfrm>
              <a:off x="2696" y="3067"/>
              <a:ext cx="280" cy="282"/>
            </a:xfrm>
            <a:custGeom>
              <a:avLst/>
              <a:gdLst>
                <a:gd name="T0" fmla="*/ 1110 w 1119"/>
                <a:gd name="T1" fmla="*/ 1087 h 1127"/>
                <a:gd name="T2" fmla="*/ 1083 w 1119"/>
                <a:gd name="T3" fmla="*/ 1019 h 1127"/>
                <a:gd name="T4" fmla="*/ 1040 w 1119"/>
                <a:gd name="T5" fmla="*/ 942 h 1127"/>
                <a:gd name="T6" fmla="*/ 982 w 1119"/>
                <a:gd name="T7" fmla="*/ 859 h 1127"/>
                <a:gd name="T8" fmla="*/ 911 w 1119"/>
                <a:gd name="T9" fmla="*/ 773 h 1127"/>
                <a:gd name="T10" fmla="*/ 882 w 1119"/>
                <a:gd name="T11" fmla="*/ 685 h 1127"/>
                <a:gd name="T12" fmla="*/ 946 w 1119"/>
                <a:gd name="T13" fmla="*/ 590 h 1127"/>
                <a:gd name="T14" fmla="*/ 991 w 1119"/>
                <a:gd name="T15" fmla="*/ 500 h 1127"/>
                <a:gd name="T16" fmla="*/ 1013 w 1119"/>
                <a:gd name="T17" fmla="*/ 419 h 1127"/>
                <a:gd name="T18" fmla="*/ 1012 w 1119"/>
                <a:gd name="T19" fmla="*/ 351 h 1127"/>
                <a:gd name="T20" fmla="*/ 984 w 1119"/>
                <a:gd name="T21" fmla="*/ 300 h 1127"/>
                <a:gd name="T22" fmla="*/ 954 w 1119"/>
                <a:gd name="T23" fmla="*/ 279 h 1127"/>
                <a:gd name="T24" fmla="*/ 918 w 1119"/>
                <a:gd name="T25" fmla="*/ 270 h 1127"/>
                <a:gd name="T26" fmla="*/ 874 w 1119"/>
                <a:gd name="T27" fmla="*/ 270 h 1127"/>
                <a:gd name="T28" fmla="*/ 824 w 1119"/>
                <a:gd name="T29" fmla="*/ 280 h 1127"/>
                <a:gd name="T30" fmla="*/ 770 w 1119"/>
                <a:gd name="T31" fmla="*/ 300 h 1127"/>
                <a:gd name="T32" fmla="*/ 485 w 1119"/>
                <a:gd name="T33" fmla="*/ 101 h 1127"/>
                <a:gd name="T34" fmla="*/ 466 w 1119"/>
                <a:gd name="T35" fmla="*/ 20 h 1127"/>
                <a:gd name="T36" fmla="*/ 428 w 1119"/>
                <a:gd name="T37" fmla="*/ 2 h 1127"/>
                <a:gd name="T38" fmla="*/ 374 w 1119"/>
                <a:gd name="T39" fmla="*/ 5 h 1127"/>
                <a:gd name="T40" fmla="*/ 311 w 1119"/>
                <a:gd name="T41" fmla="*/ 28 h 1127"/>
                <a:gd name="T42" fmla="*/ 242 w 1119"/>
                <a:gd name="T43" fmla="*/ 68 h 1127"/>
                <a:gd name="T44" fmla="*/ 171 w 1119"/>
                <a:gd name="T45" fmla="*/ 126 h 1127"/>
                <a:gd name="T46" fmla="*/ 68 w 1119"/>
                <a:gd name="T47" fmla="*/ 242 h 1127"/>
                <a:gd name="T48" fmla="*/ 4 w 1119"/>
                <a:gd name="T49" fmla="*/ 376 h 1127"/>
                <a:gd name="T50" fmla="*/ 20 w 1119"/>
                <a:gd name="T51" fmla="*/ 468 h 1127"/>
                <a:gd name="T52" fmla="*/ 54 w 1119"/>
                <a:gd name="T53" fmla="*/ 485 h 1127"/>
                <a:gd name="T54" fmla="*/ 100 w 1119"/>
                <a:gd name="T55" fmla="*/ 485 h 1127"/>
                <a:gd name="T56" fmla="*/ 308 w 1119"/>
                <a:gd name="T57" fmla="*/ 751 h 1127"/>
                <a:gd name="T58" fmla="*/ 272 w 1119"/>
                <a:gd name="T59" fmla="*/ 859 h 1127"/>
                <a:gd name="T60" fmla="*/ 274 w 1119"/>
                <a:gd name="T61" fmla="*/ 945 h 1127"/>
                <a:gd name="T62" fmla="*/ 312 w 1119"/>
                <a:gd name="T63" fmla="*/ 998 h 1127"/>
                <a:gd name="T64" fmla="*/ 369 w 1119"/>
                <a:gd name="T65" fmla="*/ 1016 h 1127"/>
                <a:gd name="T66" fmla="*/ 440 w 1119"/>
                <a:gd name="T67" fmla="*/ 1011 h 1127"/>
                <a:gd name="T68" fmla="*/ 524 w 1119"/>
                <a:gd name="T69" fmla="*/ 982 h 1127"/>
                <a:gd name="T70" fmla="*/ 615 w 1119"/>
                <a:gd name="T71" fmla="*/ 932 h 1127"/>
                <a:gd name="T72" fmla="*/ 709 w 1119"/>
                <a:gd name="T73" fmla="*/ 863 h 1127"/>
                <a:gd name="T74" fmla="*/ 709 w 1119"/>
                <a:gd name="T75" fmla="*/ 864 h 1127"/>
                <a:gd name="T76" fmla="*/ 766 w 1119"/>
                <a:gd name="T77" fmla="*/ 918 h 1127"/>
                <a:gd name="T78" fmla="*/ 851 w 1119"/>
                <a:gd name="T79" fmla="*/ 990 h 1127"/>
                <a:gd name="T80" fmla="*/ 933 w 1119"/>
                <a:gd name="T81" fmla="*/ 1048 h 1127"/>
                <a:gd name="T82" fmla="*/ 1010 w 1119"/>
                <a:gd name="T83" fmla="*/ 1091 h 1127"/>
                <a:gd name="T84" fmla="*/ 1079 w 1119"/>
                <a:gd name="T85" fmla="*/ 111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19" h="1127">
                  <a:moveTo>
                    <a:pt x="1119" y="1127"/>
                  </a:moveTo>
                  <a:lnTo>
                    <a:pt x="1116" y="1107"/>
                  </a:lnTo>
                  <a:lnTo>
                    <a:pt x="1110" y="1087"/>
                  </a:lnTo>
                  <a:lnTo>
                    <a:pt x="1103" y="1065"/>
                  </a:lnTo>
                  <a:lnTo>
                    <a:pt x="1094" y="1043"/>
                  </a:lnTo>
                  <a:lnTo>
                    <a:pt x="1083" y="1019"/>
                  </a:lnTo>
                  <a:lnTo>
                    <a:pt x="1071" y="993"/>
                  </a:lnTo>
                  <a:lnTo>
                    <a:pt x="1056" y="968"/>
                  </a:lnTo>
                  <a:lnTo>
                    <a:pt x="1040" y="942"/>
                  </a:lnTo>
                  <a:lnTo>
                    <a:pt x="1022" y="914"/>
                  </a:lnTo>
                  <a:lnTo>
                    <a:pt x="1003" y="887"/>
                  </a:lnTo>
                  <a:lnTo>
                    <a:pt x="982" y="859"/>
                  </a:lnTo>
                  <a:lnTo>
                    <a:pt x="959" y="831"/>
                  </a:lnTo>
                  <a:lnTo>
                    <a:pt x="936" y="802"/>
                  </a:lnTo>
                  <a:lnTo>
                    <a:pt x="911" y="773"/>
                  </a:lnTo>
                  <a:lnTo>
                    <a:pt x="884" y="746"/>
                  </a:lnTo>
                  <a:lnTo>
                    <a:pt x="857" y="717"/>
                  </a:lnTo>
                  <a:lnTo>
                    <a:pt x="882" y="685"/>
                  </a:lnTo>
                  <a:lnTo>
                    <a:pt x="906" y="654"/>
                  </a:lnTo>
                  <a:lnTo>
                    <a:pt x="927" y="621"/>
                  </a:lnTo>
                  <a:lnTo>
                    <a:pt x="946" y="590"/>
                  </a:lnTo>
                  <a:lnTo>
                    <a:pt x="964" y="559"/>
                  </a:lnTo>
                  <a:lnTo>
                    <a:pt x="979" y="529"/>
                  </a:lnTo>
                  <a:lnTo>
                    <a:pt x="991" y="500"/>
                  </a:lnTo>
                  <a:lnTo>
                    <a:pt x="1000" y="472"/>
                  </a:lnTo>
                  <a:lnTo>
                    <a:pt x="1009" y="445"/>
                  </a:lnTo>
                  <a:lnTo>
                    <a:pt x="1013" y="419"/>
                  </a:lnTo>
                  <a:lnTo>
                    <a:pt x="1015" y="394"/>
                  </a:lnTo>
                  <a:lnTo>
                    <a:pt x="1015" y="371"/>
                  </a:lnTo>
                  <a:lnTo>
                    <a:pt x="1012" y="351"/>
                  </a:lnTo>
                  <a:lnTo>
                    <a:pt x="1005" y="331"/>
                  </a:lnTo>
                  <a:lnTo>
                    <a:pt x="996" y="315"/>
                  </a:lnTo>
                  <a:lnTo>
                    <a:pt x="984" y="300"/>
                  </a:lnTo>
                  <a:lnTo>
                    <a:pt x="975" y="292"/>
                  </a:lnTo>
                  <a:lnTo>
                    <a:pt x="966" y="285"/>
                  </a:lnTo>
                  <a:lnTo>
                    <a:pt x="954" y="279"/>
                  </a:lnTo>
                  <a:lnTo>
                    <a:pt x="943" y="275"/>
                  </a:lnTo>
                  <a:lnTo>
                    <a:pt x="930" y="272"/>
                  </a:lnTo>
                  <a:lnTo>
                    <a:pt x="918" y="270"/>
                  </a:lnTo>
                  <a:lnTo>
                    <a:pt x="904" y="269"/>
                  </a:lnTo>
                  <a:lnTo>
                    <a:pt x="889" y="269"/>
                  </a:lnTo>
                  <a:lnTo>
                    <a:pt x="874" y="270"/>
                  </a:lnTo>
                  <a:lnTo>
                    <a:pt x="858" y="272"/>
                  </a:lnTo>
                  <a:lnTo>
                    <a:pt x="842" y="276"/>
                  </a:lnTo>
                  <a:lnTo>
                    <a:pt x="824" y="280"/>
                  </a:lnTo>
                  <a:lnTo>
                    <a:pt x="807" y="286"/>
                  </a:lnTo>
                  <a:lnTo>
                    <a:pt x="789" y="292"/>
                  </a:lnTo>
                  <a:lnTo>
                    <a:pt x="770" y="300"/>
                  </a:lnTo>
                  <a:lnTo>
                    <a:pt x="752" y="308"/>
                  </a:lnTo>
                  <a:lnTo>
                    <a:pt x="476" y="137"/>
                  </a:lnTo>
                  <a:lnTo>
                    <a:pt x="485" y="101"/>
                  </a:lnTo>
                  <a:lnTo>
                    <a:pt x="486" y="68"/>
                  </a:lnTo>
                  <a:lnTo>
                    <a:pt x="480" y="42"/>
                  </a:lnTo>
                  <a:lnTo>
                    <a:pt x="466" y="20"/>
                  </a:lnTo>
                  <a:lnTo>
                    <a:pt x="455" y="11"/>
                  </a:lnTo>
                  <a:lnTo>
                    <a:pt x="442" y="5"/>
                  </a:lnTo>
                  <a:lnTo>
                    <a:pt x="428" y="2"/>
                  </a:lnTo>
                  <a:lnTo>
                    <a:pt x="411" y="0"/>
                  </a:lnTo>
                  <a:lnTo>
                    <a:pt x="394" y="2"/>
                  </a:lnTo>
                  <a:lnTo>
                    <a:pt x="374" y="5"/>
                  </a:lnTo>
                  <a:lnTo>
                    <a:pt x="355" y="10"/>
                  </a:lnTo>
                  <a:lnTo>
                    <a:pt x="333" y="18"/>
                  </a:lnTo>
                  <a:lnTo>
                    <a:pt x="311" y="28"/>
                  </a:lnTo>
                  <a:lnTo>
                    <a:pt x="289" y="40"/>
                  </a:lnTo>
                  <a:lnTo>
                    <a:pt x="265" y="53"/>
                  </a:lnTo>
                  <a:lnTo>
                    <a:pt x="242" y="68"/>
                  </a:lnTo>
                  <a:lnTo>
                    <a:pt x="218" y="86"/>
                  </a:lnTo>
                  <a:lnTo>
                    <a:pt x="195" y="105"/>
                  </a:lnTo>
                  <a:lnTo>
                    <a:pt x="171" y="126"/>
                  </a:lnTo>
                  <a:lnTo>
                    <a:pt x="148" y="148"/>
                  </a:lnTo>
                  <a:lnTo>
                    <a:pt x="104" y="195"/>
                  </a:lnTo>
                  <a:lnTo>
                    <a:pt x="68" y="242"/>
                  </a:lnTo>
                  <a:lnTo>
                    <a:pt x="38" y="290"/>
                  </a:lnTo>
                  <a:lnTo>
                    <a:pt x="18" y="333"/>
                  </a:lnTo>
                  <a:lnTo>
                    <a:pt x="4" y="376"/>
                  </a:lnTo>
                  <a:lnTo>
                    <a:pt x="0" y="413"/>
                  </a:lnTo>
                  <a:lnTo>
                    <a:pt x="5" y="444"/>
                  </a:lnTo>
                  <a:lnTo>
                    <a:pt x="20" y="468"/>
                  </a:lnTo>
                  <a:lnTo>
                    <a:pt x="30" y="476"/>
                  </a:lnTo>
                  <a:lnTo>
                    <a:pt x="42" y="482"/>
                  </a:lnTo>
                  <a:lnTo>
                    <a:pt x="54" y="485"/>
                  </a:lnTo>
                  <a:lnTo>
                    <a:pt x="68" y="488"/>
                  </a:lnTo>
                  <a:lnTo>
                    <a:pt x="84" y="488"/>
                  </a:lnTo>
                  <a:lnTo>
                    <a:pt x="100" y="485"/>
                  </a:lnTo>
                  <a:lnTo>
                    <a:pt x="119" y="482"/>
                  </a:lnTo>
                  <a:lnTo>
                    <a:pt x="137" y="476"/>
                  </a:lnTo>
                  <a:lnTo>
                    <a:pt x="308" y="751"/>
                  </a:lnTo>
                  <a:lnTo>
                    <a:pt x="292" y="788"/>
                  </a:lnTo>
                  <a:lnTo>
                    <a:pt x="280" y="824"/>
                  </a:lnTo>
                  <a:lnTo>
                    <a:pt x="272" y="859"/>
                  </a:lnTo>
                  <a:lnTo>
                    <a:pt x="269" y="890"/>
                  </a:lnTo>
                  <a:lnTo>
                    <a:pt x="270" y="918"/>
                  </a:lnTo>
                  <a:lnTo>
                    <a:pt x="274" y="945"/>
                  </a:lnTo>
                  <a:lnTo>
                    <a:pt x="283" y="967"/>
                  </a:lnTo>
                  <a:lnTo>
                    <a:pt x="298" y="986"/>
                  </a:lnTo>
                  <a:lnTo>
                    <a:pt x="312" y="998"/>
                  </a:lnTo>
                  <a:lnTo>
                    <a:pt x="330" y="1007"/>
                  </a:lnTo>
                  <a:lnTo>
                    <a:pt x="348" y="1013"/>
                  </a:lnTo>
                  <a:lnTo>
                    <a:pt x="369" y="1016"/>
                  </a:lnTo>
                  <a:lnTo>
                    <a:pt x="391" y="1016"/>
                  </a:lnTo>
                  <a:lnTo>
                    <a:pt x="415" y="1015"/>
                  </a:lnTo>
                  <a:lnTo>
                    <a:pt x="440" y="1011"/>
                  </a:lnTo>
                  <a:lnTo>
                    <a:pt x="468" y="1003"/>
                  </a:lnTo>
                  <a:lnTo>
                    <a:pt x="495" y="993"/>
                  </a:lnTo>
                  <a:lnTo>
                    <a:pt x="524" y="982"/>
                  </a:lnTo>
                  <a:lnTo>
                    <a:pt x="554" y="967"/>
                  </a:lnTo>
                  <a:lnTo>
                    <a:pt x="584" y="951"/>
                  </a:lnTo>
                  <a:lnTo>
                    <a:pt x="615" y="932"/>
                  </a:lnTo>
                  <a:lnTo>
                    <a:pt x="646" y="912"/>
                  </a:lnTo>
                  <a:lnTo>
                    <a:pt x="678" y="889"/>
                  </a:lnTo>
                  <a:lnTo>
                    <a:pt x="709" y="863"/>
                  </a:lnTo>
                  <a:lnTo>
                    <a:pt x="709" y="864"/>
                  </a:lnTo>
                  <a:lnTo>
                    <a:pt x="709" y="864"/>
                  </a:lnTo>
                  <a:lnTo>
                    <a:pt x="709" y="864"/>
                  </a:lnTo>
                  <a:lnTo>
                    <a:pt x="709" y="864"/>
                  </a:lnTo>
                  <a:lnTo>
                    <a:pt x="737" y="892"/>
                  </a:lnTo>
                  <a:lnTo>
                    <a:pt x="766" y="918"/>
                  </a:lnTo>
                  <a:lnTo>
                    <a:pt x="794" y="944"/>
                  </a:lnTo>
                  <a:lnTo>
                    <a:pt x="822" y="967"/>
                  </a:lnTo>
                  <a:lnTo>
                    <a:pt x="851" y="990"/>
                  </a:lnTo>
                  <a:lnTo>
                    <a:pt x="878" y="1011"/>
                  </a:lnTo>
                  <a:lnTo>
                    <a:pt x="906" y="1030"/>
                  </a:lnTo>
                  <a:lnTo>
                    <a:pt x="933" y="1048"/>
                  </a:lnTo>
                  <a:lnTo>
                    <a:pt x="959" y="1064"/>
                  </a:lnTo>
                  <a:lnTo>
                    <a:pt x="984" y="1079"/>
                  </a:lnTo>
                  <a:lnTo>
                    <a:pt x="1010" y="1091"/>
                  </a:lnTo>
                  <a:lnTo>
                    <a:pt x="1034" y="1102"/>
                  </a:lnTo>
                  <a:lnTo>
                    <a:pt x="1057" y="1111"/>
                  </a:lnTo>
                  <a:lnTo>
                    <a:pt x="1079" y="1118"/>
                  </a:lnTo>
                  <a:lnTo>
                    <a:pt x="1099" y="1124"/>
                  </a:lnTo>
                  <a:lnTo>
                    <a:pt x="1119" y="11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Freeform 15"/>
            <p:cNvSpPr>
              <a:spLocks/>
            </p:cNvSpPr>
            <p:nvPr/>
          </p:nvSpPr>
          <p:spPr bwMode="auto">
            <a:xfrm>
              <a:off x="2887" y="3259"/>
              <a:ext cx="63" cy="64"/>
            </a:xfrm>
            <a:custGeom>
              <a:avLst/>
              <a:gdLst>
                <a:gd name="T0" fmla="*/ 58 w 251"/>
                <a:gd name="T1" fmla="*/ 0 h 252"/>
                <a:gd name="T2" fmla="*/ 74 w 251"/>
                <a:gd name="T3" fmla="*/ 17 h 252"/>
                <a:gd name="T4" fmla="*/ 90 w 251"/>
                <a:gd name="T5" fmla="*/ 34 h 252"/>
                <a:gd name="T6" fmla="*/ 106 w 251"/>
                <a:gd name="T7" fmla="*/ 52 h 252"/>
                <a:gd name="T8" fmla="*/ 120 w 251"/>
                <a:gd name="T9" fmla="*/ 69 h 252"/>
                <a:gd name="T10" fmla="*/ 135 w 251"/>
                <a:gd name="T11" fmla="*/ 85 h 252"/>
                <a:gd name="T12" fmla="*/ 148 w 251"/>
                <a:gd name="T13" fmla="*/ 102 h 252"/>
                <a:gd name="T14" fmla="*/ 161 w 251"/>
                <a:gd name="T15" fmla="*/ 118 h 252"/>
                <a:gd name="T16" fmla="*/ 174 w 251"/>
                <a:gd name="T17" fmla="*/ 135 h 252"/>
                <a:gd name="T18" fmla="*/ 186 w 251"/>
                <a:gd name="T19" fmla="*/ 149 h 252"/>
                <a:gd name="T20" fmla="*/ 196 w 251"/>
                <a:gd name="T21" fmla="*/ 166 h 252"/>
                <a:gd name="T22" fmla="*/ 207 w 251"/>
                <a:gd name="T23" fmla="*/ 181 h 252"/>
                <a:gd name="T24" fmla="*/ 217 w 251"/>
                <a:gd name="T25" fmla="*/ 196 h 252"/>
                <a:gd name="T26" fmla="*/ 227 w 251"/>
                <a:gd name="T27" fmla="*/ 211 h 252"/>
                <a:gd name="T28" fmla="*/ 235 w 251"/>
                <a:gd name="T29" fmla="*/ 224 h 252"/>
                <a:gd name="T30" fmla="*/ 243 w 251"/>
                <a:gd name="T31" fmla="*/ 238 h 252"/>
                <a:gd name="T32" fmla="*/ 251 w 251"/>
                <a:gd name="T33" fmla="*/ 252 h 252"/>
                <a:gd name="T34" fmla="*/ 237 w 251"/>
                <a:gd name="T35" fmla="*/ 244 h 252"/>
                <a:gd name="T36" fmla="*/ 224 w 251"/>
                <a:gd name="T37" fmla="*/ 236 h 252"/>
                <a:gd name="T38" fmla="*/ 210 w 251"/>
                <a:gd name="T39" fmla="*/ 228 h 252"/>
                <a:gd name="T40" fmla="*/ 195 w 251"/>
                <a:gd name="T41" fmla="*/ 217 h 252"/>
                <a:gd name="T42" fmla="*/ 180 w 251"/>
                <a:gd name="T43" fmla="*/ 208 h 252"/>
                <a:gd name="T44" fmla="*/ 165 w 251"/>
                <a:gd name="T45" fmla="*/ 197 h 252"/>
                <a:gd name="T46" fmla="*/ 149 w 251"/>
                <a:gd name="T47" fmla="*/ 186 h 252"/>
                <a:gd name="T48" fmla="*/ 133 w 251"/>
                <a:gd name="T49" fmla="*/ 174 h 252"/>
                <a:gd name="T50" fmla="*/ 116 w 251"/>
                <a:gd name="T51" fmla="*/ 162 h 252"/>
                <a:gd name="T52" fmla="*/ 100 w 251"/>
                <a:gd name="T53" fmla="*/ 148 h 252"/>
                <a:gd name="T54" fmla="*/ 84 w 251"/>
                <a:gd name="T55" fmla="*/ 135 h 252"/>
                <a:gd name="T56" fmla="*/ 68 w 251"/>
                <a:gd name="T57" fmla="*/ 121 h 252"/>
                <a:gd name="T58" fmla="*/ 51 w 251"/>
                <a:gd name="T59" fmla="*/ 106 h 252"/>
                <a:gd name="T60" fmla="*/ 35 w 251"/>
                <a:gd name="T61" fmla="*/ 91 h 252"/>
                <a:gd name="T62" fmla="*/ 17 w 251"/>
                <a:gd name="T63" fmla="*/ 75 h 252"/>
                <a:gd name="T64" fmla="*/ 0 w 251"/>
                <a:gd name="T65" fmla="*/ 57 h 252"/>
                <a:gd name="T66" fmla="*/ 58 w 251"/>
                <a:gd name="T6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1" h="252">
                  <a:moveTo>
                    <a:pt x="58" y="0"/>
                  </a:moveTo>
                  <a:lnTo>
                    <a:pt x="74" y="17"/>
                  </a:lnTo>
                  <a:lnTo>
                    <a:pt x="90" y="34"/>
                  </a:lnTo>
                  <a:lnTo>
                    <a:pt x="106" y="52"/>
                  </a:lnTo>
                  <a:lnTo>
                    <a:pt x="120" y="69"/>
                  </a:lnTo>
                  <a:lnTo>
                    <a:pt x="135" y="85"/>
                  </a:lnTo>
                  <a:lnTo>
                    <a:pt x="148" y="102"/>
                  </a:lnTo>
                  <a:lnTo>
                    <a:pt x="161" y="118"/>
                  </a:lnTo>
                  <a:lnTo>
                    <a:pt x="174" y="135"/>
                  </a:lnTo>
                  <a:lnTo>
                    <a:pt x="186" y="149"/>
                  </a:lnTo>
                  <a:lnTo>
                    <a:pt x="196" y="166"/>
                  </a:lnTo>
                  <a:lnTo>
                    <a:pt x="207" y="181"/>
                  </a:lnTo>
                  <a:lnTo>
                    <a:pt x="217" y="196"/>
                  </a:lnTo>
                  <a:lnTo>
                    <a:pt x="227" y="211"/>
                  </a:lnTo>
                  <a:lnTo>
                    <a:pt x="235" y="224"/>
                  </a:lnTo>
                  <a:lnTo>
                    <a:pt x="243" y="238"/>
                  </a:lnTo>
                  <a:lnTo>
                    <a:pt x="251" y="252"/>
                  </a:lnTo>
                  <a:lnTo>
                    <a:pt x="237" y="244"/>
                  </a:lnTo>
                  <a:lnTo>
                    <a:pt x="224" y="236"/>
                  </a:lnTo>
                  <a:lnTo>
                    <a:pt x="210" y="228"/>
                  </a:lnTo>
                  <a:lnTo>
                    <a:pt x="195" y="217"/>
                  </a:lnTo>
                  <a:lnTo>
                    <a:pt x="180" y="208"/>
                  </a:lnTo>
                  <a:lnTo>
                    <a:pt x="165" y="197"/>
                  </a:lnTo>
                  <a:lnTo>
                    <a:pt x="149" y="186"/>
                  </a:lnTo>
                  <a:lnTo>
                    <a:pt x="133" y="174"/>
                  </a:lnTo>
                  <a:lnTo>
                    <a:pt x="116" y="162"/>
                  </a:lnTo>
                  <a:lnTo>
                    <a:pt x="100" y="148"/>
                  </a:lnTo>
                  <a:lnTo>
                    <a:pt x="84" y="135"/>
                  </a:lnTo>
                  <a:lnTo>
                    <a:pt x="68" y="121"/>
                  </a:lnTo>
                  <a:lnTo>
                    <a:pt x="51" y="106"/>
                  </a:lnTo>
                  <a:lnTo>
                    <a:pt x="35" y="91"/>
                  </a:lnTo>
                  <a:lnTo>
                    <a:pt x="17" y="75"/>
                  </a:lnTo>
                  <a:lnTo>
                    <a:pt x="0" y="57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C9D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" name="Freeform 16"/>
            <p:cNvSpPr>
              <a:spLocks/>
            </p:cNvSpPr>
            <p:nvPr/>
          </p:nvSpPr>
          <p:spPr bwMode="auto">
            <a:xfrm>
              <a:off x="2787" y="3158"/>
              <a:ext cx="138" cy="139"/>
            </a:xfrm>
            <a:custGeom>
              <a:avLst/>
              <a:gdLst>
                <a:gd name="T0" fmla="*/ 529 w 552"/>
                <a:gd name="T1" fmla="*/ 11 h 553"/>
                <a:gd name="T2" fmla="*/ 514 w 552"/>
                <a:gd name="T3" fmla="*/ 4 h 553"/>
                <a:gd name="T4" fmla="*/ 495 w 552"/>
                <a:gd name="T5" fmla="*/ 0 h 553"/>
                <a:gd name="T6" fmla="*/ 473 w 552"/>
                <a:gd name="T7" fmla="*/ 2 h 553"/>
                <a:gd name="T8" fmla="*/ 467 w 552"/>
                <a:gd name="T9" fmla="*/ 32 h 553"/>
                <a:gd name="T10" fmla="*/ 457 w 552"/>
                <a:gd name="T11" fmla="*/ 101 h 553"/>
                <a:gd name="T12" fmla="*/ 418 w 552"/>
                <a:gd name="T13" fmla="*/ 182 h 553"/>
                <a:gd name="T14" fmla="*/ 353 w 552"/>
                <a:gd name="T15" fmla="*/ 269 h 553"/>
                <a:gd name="T16" fmla="*/ 291 w 552"/>
                <a:gd name="T17" fmla="*/ 333 h 553"/>
                <a:gd name="T18" fmla="*/ 247 w 552"/>
                <a:gd name="T19" fmla="*/ 371 h 553"/>
                <a:gd name="T20" fmla="*/ 204 w 552"/>
                <a:gd name="T21" fmla="*/ 404 h 553"/>
                <a:gd name="T22" fmla="*/ 161 w 552"/>
                <a:gd name="T23" fmla="*/ 430 h 553"/>
                <a:gd name="T24" fmla="*/ 121 w 552"/>
                <a:gd name="T25" fmla="*/ 450 h 553"/>
                <a:gd name="T26" fmla="*/ 82 w 552"/>
                <a:gd name="T27" fmla="*/ 462 h 553"/>
                <a:gd name="T28" fmla="*/ 47 w 552"/>
                <a:gd name="T29" fmla="*/ 468 h 553"/>
                <a:gd name="T30" fmla="*/ 17 w 552"/>
                <a:gd name="T31" fmla="*/ 466 h 553"/>
                <a:gd name="T32" fmla="*/ 0 w 552"/>
                <a:gd name="T33" fmla="*/ 485 h 553"/>
                <a:gd name="T34" fmla="*/ 6 w 552"/>
                <a:gd name="T35" fmla="*/ 525 h 553"/>
                <a:gd name="T36" fmla="*/ 25 w 552"/>
                <a:gd name="T37" fmla="*/ 546 h 553"/>
                <a:gd name="T38" fmla="*/ 54 w 552"/>
                <a:gd name="T39" fmla="*/ 553 h 553"/>
                <a:gd name="T40" fmla="*/ 91 w 552"/>
                <a:gd name="T41" fmla="*/ 551 h 553"/>
                <a:gd name="T42" fmla="*/ 134 w 552"/>
                <a:gd name="T43" fmla="*/ 537 h 553"/>
                <a:gd name="T44" fmla="*/ 182 w 552"/>
                <a:gd name="T45" fmla="*/ 514 h 553"/>
                <a:gd name="T46" fmla="*/ 233 w 552"/>
                <a:gd name="T47" fmla="*/ 482 h 553"/>
                <a:gd name="T48" fmla="*/ 287 w 552"/>
                <a:gd name="T49" fmla="*/ 443 h 553"/>
                <a:gd name="T50" fmla="*/ 341 w 552"/>
                <a:gd name="T51" fmla="*/ 396 h 553"/>
                <a:gd name="T52" fmla="*/ 395 w 552"/>
                <a:gd name="T53" fmla="*/ 341 h 553"/>
                <a:gd name="T54" fmla="*/ 442 w 552"/>
                <a:gd name="T55" fmla="*/ 287 h 553"/>
                <a:gd name="T56" fmla="*/ 481 w 552"/>
                <a:gd name="T57" fmla="*/ 233 h 553"/>
                <a:gd name="T58" fmla="*/ 513 w 552"/>
                <a:gd name="T59" fmla="*/ 181 h 553"/>
                <a:gd name="T60" fmla="*/ 535 w 552"/>
                <a:gd name="T61" fmla="*/ 134 h 553"/>
                <a:gd name="T62" fmla="*/ 549 w 552"/>
                <a:gd name="T63" fmla="*/ 91 h 553"/>
                <a:gd name="T64" fmla="*/ 552 w 552"/>
                <a:gd name="T65" fmla="*/ 56 h 553"/>
                <a:gd name="T66" fmla="*/ 544 w 552"/>
                <a:gd name="T67" fmla="*/ 27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52" h="553">
                  <a:moveTo>
                    <a:pt x="536" y="17"/>
                  </a:moveTo>
                  <a:lnTo>
                    <a:pt x="529" y="11"/>
                  </a:lnTo>
                  <a:lnTo>
                    <a:pt x="523" y="7"/>
                  </a:lnTo>
                  <a:lnTo>
                    <a:pt x="514" y="4"/>
                  </a:lnTo>
                  <a:lnTo>
                    <a:pt x="505" y="2"/>
                  </a:lnTo>
                  <a:lnTo>
                    <a:pt x="495" y="0"/>
                  </a:lnTo>
                  <a:lnTo>
                    <a:pt x="485" y="0"/>
                  </a:lnTo>
                  <a:lnTo>
                    <a:pt x="473" y="2"/>
                  </a:lnTo>
                  <a:lnTo>
                    <a:pt x="462" y="4"/>
                  </a:lnTo>
                  <a:lnTo>
                    <a:pt x="467" y="32"/>
                  </a:lnTo>
                  <a:lnTo>
                    <a:pt x="466" y="65"/>
                  </a:lnTo>
                  <a:lnTo>
                    <a:pt x="457" y="101"/>
                  </a:lnTo>
                  <a:lnTo>
                    <a:pt x="441" y="141"/>
                  </a:lnTo>
                  <a:lnTo>
                    <a:pt x="418" y="182"/>
                  </a:lnTo>
                  <a:lnTo>
                    <a:pt x="389" y="225"/>
                  </a:lnTo>
                  <a:lnTo>
                    <a:pt x="353" y="269"/>
                  </a:lnTo>
                  <a:lnTo>
                    <a:pt x="313" y="313"/>
                  </a:lnTo>
                  <a:lnTo>
                    <a:pt x="291" y="333"/>
                  </a:lnTo>
                  <a:lnTo>
                    <a:pt x="269" y="353"/>
                  </a:lnTo>
                  <a:lnTo>
                    <a:pt x="247" y="371"/>
                  </a:lnTo>
                  <a:lnTo>
                    <a:pt x="226" y="389"/>
                  </a:lnTo>
                  <a:lnTo>
                    <a:pt x="204" y="404"/>
                  </a:lnTo>
                  <a:lnTo>
                    <a:pt x="182" y="417"/>
                  </a:lnTo>
                  <a:lnTo>
                    <a:pt x="161" y="430"/>
                  </a:lnTo>
                  <a:lnTo>
                    <a:pt x="140" y="440"/>
                  </a:lnTo>
                  <a:lnTo>
                    <a:pt x="121" y="450"/>
                  </a:lnTo>
                  <a:lnTo>
                    <a:pt x="101" y="457"/>
                  </a:lnTo>
                  <a:lnTo>
                    <a:pt x="82" y="462"/>
                  </a:lnTo>
                  <a:lnTo>
                    <a:pt x="64" y="466"/>
                  </a:lnTo>
                  <a:lnTo>
                    <a:pt x="47" y="468"/>
                  </a:lnTo>
                  <a:lnTo>
                    <a:pt x="31" y="467"/>
                  </a:lnTo>
                  <a:lnTo>
                    <a:pt x="17" y="466"/>
                  </a:lnTo>
                  <a:lnTo>
                    <a:pt x="3" y="461"/>
                  </a:lnTo>
                  <a:lnTo>
                    <a:pt x="0" y="485"/>
                  </a:lnTo>
                  <a:lnTo>
                    <a:pt x="0" y="506"/>
                  </a:lnTo>
                  <a:lnTo>
                    <a:pt x="6" y="525"/>
                  </a:lnTo>
                  <a:lnTo>
                    <a:pt x="15" y="538"/>
                  </a:lnTo>
                  <a:lnTo>
                    <a:pt x="25" y="546"/>
                  </a:lnTo>
                  <a:lnTo>
                    <a:pt x="39" y="551"/>
                  </a:lnTo>
                  <a:lnTo>
                    <a:pt x="54" y="553"/>
                  </a:lnTo>
                  <a:lnTo>
                    <a:pt x="71" y="553"/>
                  </a:lnTo>
                  <a:lnTo>
                    <a:pt x="91" y="551"/>
                  </a:lnTo>
                  <a:lnTo>
                    <a:pt x="112" y="545"/>
                  </a:lnTo>
                  <a:lnTo>
                    <a:pt x="134" y="537"/>
                  </a:lnTo>
                  <a:lnTo>
                    <a:pt x="158" y="527"/>
                  </a:lnTo>
                  <a:lnTo>
                    <a:pt x="182" y="514"/>
                  </a:lnTo>
                  <a:lnTo>
                    <a:pt x="207" y="499"/>
                  </a:lnTo>
                  <a:lnTo>
                    <a:pt x="233" y="482"/>
                  </a:lnTo>
                  <a:lnTo>
                    <a:pt x="260" y="463"/>
                  </a:lnTo>
                  <a:lnTo>
                    <a:pt x="287" y="443"/>
                  </a:lnTo>
                  <a:lnTo>
                    <a:pt x="314" y="420"/>
                  </a:lnTo>
                  <a:lnTo>
                    <a:pt x="341" y="396"/>
                  </a:lnTo>
                  <a:lnTo>
                    <a:pt x="368" y="369"/>
                  </a:lnTo>
                  <a:lnTo>
                    <a:pt x="395" y="341"/>
                  </a:lnTo>
                  <a:lnTo>
                    <a:pt x="419" y="314"/>
                  </a:lnTo>
                  <a:lnTo>
                    <a:pt x="442" y="287"/>
                  </a:lnTo>
                  <a:lnTo>
                    <a:pt x="463" y="260"/>
                  </a:lnTo>
                  <a:lnTo>
                    <a:pt x="481" y="233"/>
                  </a:lnTo>
                  <a:lnTo>
                    <a:pt x="498" y="207"/>
                  </a:lnTo>
                  <a:lnTo>
                    <a:pt x="513" y="181"/>
                  </a:lnTo>
                  <a:lnTo>
                    <a:pt x="525" y="157"/>
                  </a:lnTo>
                  <a:lnTo>
                    <a:pt x="535" y="134"/>
                  </a:lnTo>
                  <a:lnTo>
                    <a:pt x="543" y="112"/>
                  </a:lnTo>
                  <a:lnTo>
                    <a:pt x="549" y="91"/>
                  </a:lnTo>
                  <a:lnTo>
                    <a:pt x="551" y="73"/>
                  </a:lnTo>
                  <a:lnTo>
                    <a:pt x="552" y="56"/>
                  </a:lnTo>
                  <a:lnTo>
                    <a:pt x="549" y="41"/>
                  </a:lnTo>
                  <a:lnTo>
                    <a:pt x="544" y="27"/>
                  </a:lnTo>
                  <a:lnTo>
                    <a:pt x="536" y="17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" name="Freeform 17"/>
            <p:cNvSpPr>
              <a:spLocks/>
            </p:cNvSpPr>
            <p:nvPr/>
          </p:nvSpPr>
          <p:spPr bwMode="auto">
            <a:xfrm>
              <a:off x="2746" y="3117"/>
              <a:ext cx="135" cy="135"/>
            </a:xfrm>
            <a:custGeom>
              <a:avLst/>
              <a:gdLst>
                <a:gd name="T0" fmla="*/ 523 w 540"/>
                <a:gd name="T1" fmla="*/ 169 h 539"/>
                <a:gd name="T2" fmla="*/ 250 w 540"/>
                <a:gd name="T3" fmla="*/ 0 h 539"/>
                <a:gd name="T4" fmla="*/ 240 w 540"/>
                <a:gd name="T5" fmla="*/ 17 h 539"/>
                <a:gd name="T6" fmla="*/ 229 w 540"/>
                <a:gd name="T7" fmla="*/ 34 h 539"/>
                <a:gd name="T8" fmla="*/ 217 w 540"/>
                <a:gd name="T9" fmla="*/ 53 h 539"/>
                <a:gd name="T10" fmla="*/ 204 w 540"/>
                <a:gd name="T11" fmla="*/ 70 h 539"/>
                <a:gd name="T12" fmla="*/ 190 w 540"/>
                <a:gd name="T13" fmla="*/ 88 h 539"/>
                <a:gd name="T14" fmla="*/ 174 w 540"/>
                <a:gd name="T15" fmla="*/ 107 h 539"/>
                <a:gd name="T16" fmla="*/ 159 w 540"/>
                <a:gd name="T17" fmla="*/ 124 h 539"/>
                <a:gd name="T18" fmla="*/ 142 w 540"/>
                <a:gd name="T19" fmla="*/ 141 h 539"/>
                <a:gd name="T20" fmla="*/ 125 w 540"/>
                <a:gd name="T21" fmla="*/ 159 h 539"/>
                <a:gd name="T22" fmla="*/ 107 w 540"/>
                <a:gd name="T23" fmla="*/ 173 h 539"/>
                <a:gd name="T24" fmla="*/ 89 w 540"/>
                <a:gd name="T25" fmla="*/ 190 h 539"/>
                <a:gd name="T26" fmla="*/ 72 w 540"/>
                <a:gd name="T27" fmla="*/ 203 h 539"/>
                <a:gd name="T28" fmla="*/ 53 w 540"/>
                <a:gd name="T29" fmla="*/ 216 h 539"/>
                <a:gd name="T30" fmla="*/ 35 w 540"/>
                <a:gd name="T31" fmla="*/ 229 h 539"/>
                <a:gd name="T32" fmla="*/ 18 w 540"/>
                <a:gd name="T33" fmla="*/ 239 h 539"/>
                <a:gd name="T34" fmla="*/ 0 w 540"/>
                <a:gd name="T35" fmla="*/ 250 h 539"/>
                <a:gd name="T36" fmla="*/ 168 w 540"/>
                <a:gd name="T37" fmla="*/ 523 h 539"/>
                <a:gd name="T38" fmla="*/ 178 w 540"/>
                <a:gd name="T39" fmla="*/ 529 h 539"/>
                <a:gd name="T40" fmla="*/ 188 w 540"/>
                <a:gd name="T41" fmla="*/ 535 h 539"/>
                <a:gd name="T42" fmla="*/ 201 w 540"/>
                <a:gd name="T43" fmla="*/ 537 h 539"/>
                <a:gd name="T44" fmla="*/ 213 w 540"/>
                <a:gd name="T45" fmla="*/ 539 h 539"/>
                <a:gd name="T46" fmla="*/ 227 w 540"/>
                <a:gd name="T47" fmla="*/ 539 h 539"/>
                <a:gd name="T48" fmla="*/ 242 w 540"/>
                <a:gd name="T49" fmla="*/ 535 h 539"/>
                <a:gd name="T50" fmla="*/ 258 w 540"/>
                <a:gd name="T51" fmla="*/ 532 h 539"/>
                <a:gd name="T52" fmla="*/ 275 w 540"/>
                <a:gd name="T53" fmla="*/ 525 h 539"/>
                <a:gd name="T54" fmla="*/ 293 w 540"/>
                <a:gd name="T55" fmla="*/ 518 h 539"/>
                <a:gd name="T56" fmla="*/ 311 w 540"/>
                <a:gd name="T57" fmla="*/ 508 h 539"/>
                <a:gd name="T58" fmla="*/ 328 w 540"/>
                <a:gd name="T59" fmla="*/ 497 h 539"/>
                <a:gd name="T60" fmla="*/ 348 w 540"/>
                <a:gd name="T61" fmla="*/ 485 h 539"/>
                <a:gd name="T62" fmla="*/ 366 w 540"/>
                <a:gd name="T63" fmla="*/ 471 h 539"/>
                <a:gd name="T64" fmla="*/ 385 w 540"/>
                <a:gd name="T65" fmla="*/ 455 h 539"/>
                <a:gd name="T66" fmla="*/ 404 w 540"/>
                <a:gd name="T67" fmla="*/ 438 h 539"/>
                <a:gd name="T68" fmla="*/ 423 w 540"/>
                <a:gd name="T69" fmla="*/ 420 h 539"/>
                <a:gd name="T70" fmla="*/ 457 w 540"/>
                <a:gd name="T71" fmla="*/ 383 h 539"/>
                <a:gd name="T72" fmla="*/ 486 w 540"/>
                <a:gd name="T73" fmla="*/ 345 h 539"/>
                <a:gd name="T74" fmla="*/ 509 w 540"/>
                <a:gd name="T75" fmla="*/ 309 h 539"/>
                <a:gd name="T76" fmla="*/ 526 w 540"/>
                <a:gd name="T77" fmla="*/ 274 h 539"/>
                <a:gd name="T78" fmla="*/ 537 w 540"/>
                <a:gd name="T79" fmla="*/ 241 h 539"/>
                <a:gd name="T80" fmla="*/ 540 w 540"/>
                <a:gd name="T81" fmla="*/ 213 h 539"/>
                <a:gd name="T82" fmla="*/ 535 w 540"/>
                <a:gd name="T83" fmla="*/ 188 h 539"/>
                <a:gd name="T84" fmla="*/ 523 w 540"/>
                <a:gd name="T85" fmla="*/ 169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40" h="539">
                  <a:moveTo>
                    <a:pt x="523" y="169"/>
                  </a:moveTo>
                  <a:lnTo>
                    <a:pt x="250" y="0"/>
                  </a:lnTo>
                  <a:lnTo>
                    <a:pt x="240" y="17"/>
                  </a:lnTo>
                  <a:lnTo>
                    <a:pt x="229" y="34"/>
                  </a:lnTo>
                  <a:lnTo>
                    <a:pt x="217" y="53"/>
                  </a:lnTo>
                  <a:lnTo>
                    <a:pt x="204" y="70"/>
                  </a:lnTo>
                  <a:lnTo>
                    <a:pt x="190" y="88"/>
                  </a:lnTo>
                  <a:lnTo>
                    <a:pt x="174" y="107"/>
                  </a:lnTo>
                  <a:lnTo>
                    <a:pt x="159" y="124"/>
                  </a:lnTo>
                  <a:lnTo>
                    <a:pt x="142" y="141"/>
                  </a:lnTo>
                  <a:lnTo>
                    <a:pt x="125" y="159"/>
                  </a:lnTo>
                  <a:lnTo>
                    <a:pt x="107" y="173"/>
                  </a:lnTo>
                  <a:lnTo>
                    <a:pt x="89" y="190"/>
                  </a:lnTo>
                  <a:lnTo>
                    <a:pt x="72" y="203"/>
                  </a:lnTo>
                  <a:lnTo>
                    <a:pt x="53" y="216"/>
                  </a:lnTo>
                  <a:lnTo>
                    <a:pt x="35" y="229"/>
                  </a:lnTo>
                  <a:lnTo>
                    <a:pt x="18" y="239"/>
                  </a:lnTo>
                  <a:lnTo>
                    <a:pt x="0" y="250"/>
                  </a:lnTo>
                  <a:lnTo>
                    <a:pt x="168" y="523"/>
                  </a:lnTo>
                  <a:lnTo>
                    <a:pt x="178" y="529"/>
                  </a:lnTo>
                  <a:lnTo>
                    <a:pt x="188" y="535"/>
                  </a:lnTo>
                  <a:lnTo>
                    <a:pt x="201" y="537"/>
                  </a:lnTo>
                  <a:lnTo>
                    <a:pt x="213" y="539"/>
                  </a:lnTo>
                  <a:lnTo>
                    <a:pt x="227" y="539"/>
                  </a:lnTo>
                  <a:lnTo>
                    <a:pt x="242" y="535"/>
                  </a:lnTo>
                  <a:lnTo>
                    <a:pt x="258" y="532"/>
                  </a:lnTo>
                  <a:lnTo>
                    <a:pt x="275" y="525"/>
                  </a:lnTo>
                  <a:lnTo>
                    <a:pt x="293" y="518"/>
                  </a:lnTo>
                  <a:lnTo>
                    <a:pt x="311" y="508"/>
                  </a:lnTo>
                  <a:lnTo>
                    <a:pt x="328" y="497"/>
                  </a:lnTo>
                  <a:lnTo>
                    <a:pt x="348" y="485"/>
                  </a:lnTo>
                  <a:lnTo>
                    <a:pt x="366" y="471"/>
                  </a:lnTo>
                  <a:lnTo>
                    <a:pt x="385" y="455"/>
                  </a:lnTo>
                  <a:lnTo>
                    <a:pt x="404" y="438"/>
                  </a:lnTo>
                  <a:lnTo>
                    <a:pt x="423" y="420"/>
                  </a:lnTo>
                  <a:lnTo>
                    <a:pt x="457" y="383"/>
                  </a:lnTo>
                  <a:lnTo>
                    <a:pt x="486" y="345"/>
                  </a:lnTo>
                  <a:lnTo>
                    <a:pt x="509" y="309"/>
                  </a:lnTo>
                  <a:lnTo>
                    <a:pt x="526" y="274"/>
                  </a:lnTo>
                  <a:lnTo>
                    <a:pt x="537" y="241"/>
                  </a:lnTo>
                  <a:lnTo>
                    <a:pt x="540" y="213"/>
                  </a:lnTo>
                  <a:lnTo>
                    <a:pt x="535" y="188"/>
                  </a:lnTo>
                  <a:lnTo>
                    <a:pt x="523" y="169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" name="Freeform 18"/>
            <p:cNvSpPr>
              <a:spLocks/>
            </p:cNvSpPr>
            <p:nvPr/>
          </p:nvSpPr>
          <p:spPr bwMode="auto">
            <a:xfrm>
              <a:off x="2717" y="3088"/>
              <a:ext cx="80" cy="80"/>
            </a:xfrm>
            <a:custGeom>
              <a:avLst/>
              <a:gdLst>
                <a:gd name="T0" fmla="*/ 206 w 318"/>
                <a:gd name="T1" fmla="*/ 208 h 320"/>
                <a:gd name="T2" fmla="*/ 236 w 318"/>
                <a:gd name="T3" fmla="*/ 177 h 320"/>
                <a:gd name="T4" fmla="*/ 262 w 318"/>
                <a:gd name="T5" fmla="*/ 144 h 320"/>
                <a:gd name="T6" fmla="*/ 283 w 318"/>
                <a:gd name="T7" fmla="*/ 115 h 320"/>
                <a:gd name="T8" fmla="*/ 301 w 318"/>
                <a:gd name="T9" fmla="*/ 86 h 320"/>
                <a:gd name="T10" fmla="*/ 312 w 318"/>
                <a:gd name="T11" fmla="*/ 60 h 320"/>
                <a:gd name="T12" fmla="*/ 318 w 318"/>
                <a:gd name="T13" fmla="*/ 39 h 320"/>
                <a:gd name="T14" fmla="*/ 318 w 318"/>
                <a:gd name="T15" fmla="*/ 20 h 320"/>
                <a:gd name="T16" fmla="*/ 311 w 318"/>
                <a:gd name="T17" fmla="*/ 7 h 320"/>
                <a:gd name="T18" fmla="*/ 305 w 318"/>
                <a:gd name="T19" fmla="*/ 4 h 320"/>
                <a:gd name="T20" fmla="*/ 298 w 318"/>
                <a:gd name="T21" fmla="*/ 2 h 320"/>
                <a:gd name="T22" fmla="*/ 290 w 318"/>
                <a:gd name="T23" fmla="*/ 0 h 320"/>
                <a:gd name="T24" fmla="*/ 281 w 318"/>
                <a:gd name="T25" fmla="*/ 2 h 320"/>
                <a:gd name="T26" fmla="*/ 271 w 318"/>
                <a:gd name="T27" fmla="*/ 4 h 320"/>
                <a:gd name="T28" fmla="*/ 259 w 318"/>
                <a:gd name="T29" fmla="*/ 7 h 320"/>
                <a:gd name="T30" fmla="*/ 247 w 318"/>
                <a:gd name="T31" fmla="*/ 12 h 320"/>
                <a:gd name="T32" fmla="*/ 234 w 318"/>
                <a:gd name="T33" fmla="*/ 19 h 320"/>
                <a:gd name="T34" fmla="*/ 220 w 318"/>
                <a:gd name="T35" fmla="*/ 27 h 320"/>
                <a:gd name="T36" fmla="*/ 205 w 318"/>
                <a:gd name="T37" fmla="*/ 35 h 320"/>
                <a:gd name="T38" fmla="*/ 190 w 318"/>
                <a:gd name="T39" fmla="*/ 45 h 320"/>
                <a:gd name="T40" fmla="*/ 175 w 318"/>
                <a:gd name="T41" fmla="*/ 57 h 320"/>
                <a:gd name="T42" fmla="*/ 159 w 318"/>
                <a:gd name="T43" fmla="*/ 70 h 320"/>
                <a:gd name="T44" fmla="*/ 143 w 318"/>
                <a:gd name="T45" fmla="*/ 82 h 320"/>
                <a:gd name="T46" fmla="*/ 128 w 318"/>
                <a:gd name="T47" fmla="*/ 97 h 320"/>
                <a:gd name="T48" fmla="*/ 112 w 318"/>
                <a:gd name="T49" fmla="*/ 112 h 320"/>
                <a:gd name="T50" fmla="*/ 82 w 318"/>
                <a:gd name="T51" fmla="*/ 143 h 320"/>
                <a:gd name="T52" fmla="*/ 57 w 318"/>
                <a:gd name="T53" fmla="*/ 176 h 320"/>
                <a:gd name="T54" fmla="*/ 35 w 318"/>
                <a:gd name="T55" fmla="*/ 206 h 320"/>
                <a:gd name="T56" fmla="*/ 19 w 318"/>
                <a:gd name="T57" fmla="*/ 234 h 320"/>
                <a:gd name="T58" fmla="*/ 6 w 318"/>
                <a:gd name="T59" fmla="*/ 260 h 320"/>
                <a:gd name="T60" fmla="*/ 0 w 318"/>
                <a:gd name="T61" fmla="*/ 282 h 320"/>
                <a:gd name="T62" fmla="*/ 0 w 318"/>
                <a:gd name="T63" fmla="*/ 300 h 320"/>
                <a:gd name="T64" fmla="*/ 7 w 318"/>
                <a:gd name="T65" fmla="*/ 313 h 320"/>
                <a:gd name="T66" fmla="*/ 13 w 318"/>
                <a:gd name="T67" fmla="*/ 317 h 320"/>
                <a:gd name="T68" fmla="*/ 20 w 318"/>
                <a:gd name="T69" fmla="*/ 320 h 320"/>
                <a:gd name="T70" fmla="*/ 28 w 318"/>
                <a:gd name="T71" fmla="*/ 320 h 320"/>
                <a:gd name="T72" fmla="*/ 37 w 318"/>
                <a:gd name="T73" fmla="*/ 320 h 320"/>
                <a:gd name="T74" fmla="*/ 49 w 318"/>
                <a:gd name="T75" fmla="*/ 317 h 320"/>
                <a:gd name="T76" fmla="*/ 60 w 318"/>
                <a:gd name="T77" fmla="*/ 314 h 320"/>
                <a:gd name="T78" fmla="*/ 72 w 318"/>
                <a:gd name="T79" fmla="*/ 308 h 320"/>
                <a:gd name="T80" fmla="*/ 86 w 318"/>
                <a:gd name="T81" fmla="*/ 301 h 320"/>
                <a:gd name="T82" fmla="*/ 99 w 318"/>
                <a:gd name="T83" fmla="*/ 294 h 320"/>
                <a:gd name="T84" fmla="*/ 113 w 318"/>
                <a:gd name="T85" fmla="*/ 285 h 320"/>
                <a:gd name="T86" fmla="*/ 128 w 318"/>
                <a:gd name="T87" fmla="*/ 275 h 320"/>
                <a:gd name="T88" fmla="*/ 143 w 318"/>
                <a:gd name="T89" fmla="*/ 263 h 320"/>
                <a:gd name="T90" fmla="*/ 159 w 318"/>
                <a:gd name="T91" fmla="*/ 250 h 320"/>
                <a:gd name="T92" fmla="*/ 175 w 318"/>
                <a:gd name="T93" fmla="*/ 238 h 320"/>
                <a:gd name="T94" fmla="*/ 190 w 318"/>
                <a:gd name="T95" fmla="*/ 223 h 320"/>
                <a:gd name="T96" fmla="*/ 206 w 318"/>
                <a:gd name="T97" fmla="*/ 208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18" h="320">
                  <a:moveTo>
                    <a:pt x="206" y="208"/>
                  </a:moveTo>
                  <a:lnTo>
                    <a:pt x="236" y="177"/>
                  </a:lnTo>
                  <a:lnTo>
                    <a:pt x="262" y="144"/>
                  </a:lnTo>
                  <a:lnTo>
                    <a:pt x="283" y="115"/>
                  </a:lnTo>
                  <a:lnTo>
                    <a:pt x="301" y="86"/>
                  </a:lnTo>
                  <a:lnTo>
                    <a:pt x="312" y="60"/>
                  </a:lnTo>
                  <a:lnTo>
                    <a:pt x="318" y="39"/>
                  </a:lnTo>
                  <a:lnTo>
                    <a:pt x="318" y="20"/>
                  </a:lnTo>
                  <a:lnTo>
                    <a:pt x="311" y="7"/>
                  </a:lnTo>
                  <a:lnTo>
                    <a:pt x="305" y="4"/>
                  </a:lnTo>
                  <a:lnTo>
                    <a:pt x="298" y="2"/>
                  </a:lnTo>
                  <a:lnTo>
                    <a:pt x="290" y="0"/>
                  </a:lnTo>
                  <a:lnTo>
                    <a:pt x="281" y="2"/>
                  </a:lnTo>
                  <a:lnTo>
                    <a:pt x="271" y="4"/>
                  </a:lnTo>
                  <a:lnTo>
                    <a:pt x="259" y="7"/>
                  </a:lnTo>
                  <a:lnTo>
                    <a:pt x="247" y="12"/>
                  </a:lnTo>
                  <a:lnTo>
                    <a:pt x="234" y="19"/>
                  </a:lnTo>
                  <a:lnTo>
                    <a:pt x="220" y="27"/>
                  </a:lnTo>
                  <a:lnTo>
                    <a:pt x="205" y="35"/>
                  </a:lnTo>
                  <a:lnTo>
                    <a:pt x="190" y="45"/>
                  </a:lnTo>
                  <a:lnTo>
                    <a:pt x="175" y="57"/>
                  </a:lnTo>
                  <a:lnTo>
                    <a:pt x="159" y="70"/>
                  </a:lnTo>
                  <a:lnTo>
                    <a:pt x="143" y="82"/>
                  </a:lnTo>
                  <a:lnTo>
                    <a:pt x="128" y="97"/>
                  </a:lnTo>
                  <a:lnTo>
                    <a:pt x="112" y="112"/>
                  </a:lnTo>
                  <a:lnTo>
                    <a:pt x="82" y="143"/>
                  </a:lnTo>
                  <a:lnTo>
                    <a:pt x="57" y="176"/>
                  </a:lnTo>
                  <a:lnTo>
                    <a:pt x="35" y="206"/>
                  </a:lnTo>
                  <a:lnTo>
                    <a:pt x="19" y="234"/>
                  </a:lnTo>
                  <a:lnTo>
                    <a:pt x="6" y="260"/>
                  </a:lnTo>
                  <a:lnTo>
                    <a:pt x="0" y="282"/>
                  </a:lnTo>
                  <a:lnTo>
                    <a:pt x="0" y="300"/>
                  </a:lnTo>
                  <a:lnTo>
                    <a:pt x="7" y="313"/>
                  </a:lnTo>
                  <a:lnTo>
                    <a:pt x="13" y="317"/>
                  </a:lnTo>
                  <a:lnTo>
                    <a:pt x="20" y="320"/>
                  </a:lnTo>
                  <a:lnTo>
                    <a:pt x="28" y="320"/>
                  </a:lnTo>
                  <a:lnTo>
                    <a:pt x="37" y="320"/>
                  </a:lnTo>
                  <a:lnTo>
                    <a:pt x="49" y="317"/>
                  </a:lnTo>
                  <a:lnTo>
                    <a:pt x="60" y="314"/>
                  </a:lnTo>
                  <a:lnTo>
                    <a:pt x="72" y="308"/>
                  </a:lnTo>
                  <a:lnTo>
                    <a:pt x="86" y="301"/>
                  </a:lnTo>
                  <a:lnTo>
                    <a:pt x="99" y="294"/>
                  </a:lnTo>
                  <a:lnTo>
                    <a:pt x="113" y="285"/>
                  </a:lnTo>
                  <a:lnTo>
                    <a:pt x="128" y="275"/>
                  </a:lnTo>
                  <a:lnTo>
                    <a:pt x="143" y="263"/>
                  </a:lnTo>
                  <a:lnTo>
                    <a:pt x="159" y="250"/>
                  </a:lnTo>
                  <a:lnTo>
                    <a:pt x="175" y="238"/>
                  </a:lnTo>
                  <a:lnTo>
                    <a:pt x="190" y="223"/>
                  </a:lnTo>
                  <a:lnTo>
                    <a:pt x="206" y="208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34" name="Group 21"/>
          <p:cNvGrpSpPr>
            <a:grpSpLocks noChangeAspect="1"/>
          </p:cNvGrpSpPr>
          <p:nvPr/>
        </p:nvGrpSpPr>
        <p:grpSpPr bwMode="auto">
          <a:xfrm>
            <a:off x="9116728" y="8358724"/>
            <a:ext cx="457200" cy="460375"/>
            <a:chOff x="3312" y="2926"/>
            <a:chExt cx="288" cy="290"/>
          </a:xfrm>
        </p:grpSpPr>
        <p:sp>
          <p:nvSpPr>
            <p:cNvPr id="1035" name="AutoShape 20"/>
            <p:cNvSpPr>
              <a:spLocks noChangeAspect="1" noChangeArrowheads="1" noTextEdit="1"/>
            </p:cNvSpPr>
            <p:nvPr/>
          </p:nvSpPr>
          <p:spPr bwMode="auto">
            <a:xfrm>
              <a:off x="3312" y="2926"/>
              <a:ext cx="288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" name="Freeform 22"/>
            <p:cNvSpPr>
              <a:spLocks/>
            </p:cNvSpPr>
            <p:nvPr/>
          </p:nvSpPr>
          <p:spPr bwMode="auto">
            <a:xfrm>
              <a:off x="3320" y="2934"/>
              <a:ext cx="280" cy="282"/>
            </a:xfrm>
            <a:custGeom>
              <a:avLst/>
              <a:gdLst>
                <a:gd name="T0" fmla="*/ 1110 w 1119"/>
                <a:gd name="T1" fmla="*/ 1087 h 1127"/>
                <a:gd name="T2" fmla="*/ 1083 w 1119"/>
                <a:gd name="T3" fmla="*/ 1019 h 1127"/>
                <a:gd name="T4" fmla="*/ 1040 w 1119"/>
                <a:gd name="T5" fmla="*/ 942 h 1127"/>
                <a:gd name="T6" fmla="*/ 982 w 1119"/>
                <a:gd name="T7" fmla="*/ 859 h 1127"/>
                <a:gd name="T8" fmla="*/ 911 w 1119"/>
                <a:gd name="T9" fmla="*/ 773 h 1127"/>
                <a:gd name="T10" fmla="*/ 882 w 1119"/>
                <a:gd name="T11" fmla="*/ 685 h 1127"/>
                <a:gd name="T12" fmla="*/ 946 w 1119"/>
                <a:gd name="T13" fmla="*/ 590 h 1127"/>
                <a:gd name="T14" fmla="*/ 991 w 1119"/>
                <a:gd name="T15" fmla="*/ 500 h 1127"/>
                <a:gd name="T16" fmla="*/ 1013 w 1119"/>
                <a:gd name="T17" fmla="*/ 419 h 1127"/>
                <a:gd name="T18" fmla="*/ 1012 w 1119"/>
                <a:gd name="T19" fmla="*/ 351 h 1127"/>
                <a:gd name="T20" fmla="*/ 984 w 1119"/>
                <a:gd name="T21" fmla="*/ 300 h 1127"/>
                <a:gd name="T22" fmla="*/ 954 w 1119"/>
                <a:gd name="T23" fmla="*/ 279 h 1127"/>
                <a:gd name="T24" fmla="*/ 918 w 1119"/>
                <a:gd name="T25" fmla="*/ 270 h 1127"/>
                <a:gd name="T26" fmla="*/ 874 w 1119"/>
                <a:gd name="T27" fmla="*/ 270 h 1127"/>
                <a:gd name="T28" fmla="*/ 824 w 1119"/>
                <a:gd name="T29" fmla="*/ 280 h 1127"/>
                <a:gd name="T30" fmla="*/ 770 w 1119"/>
                <a:gd name="T31" fmla="*/ 300 h 1127"/>
                <a:gd name="T32" fmla="*/ 485 w 1119"/>
                <a:gd name="T33" fmla="*/ 101 h 1127"/>
                <a:gd name="T34" fmla="*/ 466 w 1119"/>
                <a:gd name="T35" fmla="*/ 20 h 1127"/>
                <a:gd name="T36" fmla="*/ 428 w 1119"/>
                <a:gd name="T37" fmla="*/ 2 h 1127"/>
                <a:gd name="T38" fmla="*/ 374 w 1119"/>
                <a:gd name="T39" fmla="*/ 5 h 1127"/>
                <a:gd name="T40" fmla="*/ 311 w 1119"/>
                <a:gd name="T41" fmla="*/ 28 h 1127"/>
                <a:gd name="T42" fmla="*/ 242 w 1119"/>
                <a:gd name="T43" fmla="*/ 68 h 1127"/>
                <a:gd name="T44" fmla="*/ 171 w 1119"/>
                <a:gd name="T45" fmla="*/ 126 h 1127"/>
                <a:gd name="T46" fmla="*/ 68 w 1119"/>
                <a:gd name="T47" fmla="*/ 242 h 1127"/>
                <a:gd name="T48" fmla="*/ 4 w 1119"/>
                <a:gd name="T49" fmla="*/ 376 h 1127"/>
                <a:gd name="T50" fmla="*/ 20 w 1119"/>
                <a:gd name="T51" fmla="*/ 468 h 1127"/>
                <a:gd name="T52" fmla="*/ 54 w 1119"/>
                <a:gd name="T53" fmla="*/ 485 h 1127"/>
                <a:gd name="T54" fmla="*/ 100 w 1119"/>
                <a:gd name="T55" fmla="*/ 485 h 1127"/>
                <a:gd name="T56" fmla="*/ 308 w 1119"/>
                <a:gd name="T57" fmla="*/ 751 h 1127"/>
                <a:gd name="T58" fmla="*/ 272 w 1119"/>
                <a:gd name="T59" fmla="*/ 859 h 1127"/>
                <a:gd name="T60" fmla="*/ 274 w 1119"/>
                <a:gd name="T61" fmla="*/ 945 h 1127"/>
                <a:gd name="T62" fmla="*/ 312 w 1119"/>
                <a:gd name="T63" fmla="*/ 998 h 1127"/>
                <a:gd name="T64" fmla="*/ 369 w 1119"/>
                <a:gd name="T65" fmla="*/ 1016 h 1127"/>
                <a:gd name="T66" fmla="*/ 440 w 1119"/>
                <a:gd name="T67" fmla="*/ 1011 h 1127"/>
                <a:gd name="T68" fmla="*/ 524 w 1119"/>
                <a:gd name="T69" fmla="*/ 982 h 1127"/>
                <a:gd name="T70" fmla="*/ 615 w 1119"/>
                <a:gd name="T71" fmla="*/ 932 h 1127"/>
                <a:gd name="T72" fmla="*/ 709 w 1119"/>
                <a:gd name="T73" fmla="*/ 863 h 1127"/>
                <a:gd name="T74" fmla="*/ 709 w 1119"/>
                <a:gd name="T75" fmla="*/ 864 h 1127"/>
                <a:gd name="T76" fmla="*/ 766 w 1119"/>
                <a:gd name="T77" fmla="*/ 918 h 1127"/>
                <a:gd name="T78" fmla="*/ 851 w 1119"/>
                <a:gd name="T79" fmla="*/ 990 h 1127"/>
                <a:gd name="T80" fmla="*/ 933 w 1119"/>
                <a:gd name="T81" fmla="*/ 1048 h 1127"/>
                <a:gd name="T82" fmla="*/ 1010 w 1119"/>
                <a:gd name="T83" fmla="*/ 1091 h 1127"/>
                <a:gd name="T84" fmla="*/ 1079 w 1119"/>
                <a:gd name="T85" fmla="*/ 111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19" h="1127">
                  <a:moveTo>
                    <a:pt x="1119" y="1127"/>
                  </a:moveTo>
                  <a:lnTo>
                    <a:pt x="1116" y="1107"/>
                  </a:lnTo>
                  <a:lnTo>
                    <a:pt x="1110" y="1087"/>
                  </a:lnTo>
                  <a:lnTo>
                    <a:pt x="1103" y="1065"/>
                  </a:lnTo>
                  <a:lnTo>
                    <a:pt x="1094" y="1043"/>
                  </a:lnTo>
                  <a:lnTo>
                    <a:pt x="1083" y="1019"/>
                  </a:lnTo>
                  <a:lnTo>
                    <a:pt x="1071" y="993"/>
                  </a:lnTo>
                  <a:lnTo>
                    <a:pt x="1056" y="968"/>
                  </a:lnTo>
                  <a:lnTo>
                    <a:pt x="1040" y="942"/>
                  </a:lnTo>
                  <a:lnTo>
                    <a:pt x="1022" y="914"/>
                  </a:lnTo>
                  <a:lnTo>
                    <a:pt x="1003" y="887"/>
                  </a:lnTo>
                  <a:lnTo>
                    <a:pt x="982" y="859"/>
                  </a:lnTo>
                  <a:lnTo>
                    <a:pt x="959" y="831"/>
                  </a:lnTo>
                  <a:lnTo>
                    <a:pt x="936" y="802"/>
                  </a:lnTo>
                  <a:lnTo>
                    <a:pt x="911" y="773"/>
                  </a:lnTo>
                  <a:lnTo>
                    <a:pt x="884" y="746"/>
                  </a:lnTo>
                  <a:lnTo>
                    <a:pt x="857" y="717"/>
                  </a:lnTo>
                  <a:lnTo>
                    <a:pt x="882" y="685"/>
                  </a:lnTo>
                  <a:lnTo>
                    <a:pt x="906" y="654"/>
                  </a:lnTo>
                  <a:lnTo>
                    <a:pt x="927" y="621"/>
                  </a:lnTo>
                  <a:lnTo>
                    <a:pt x="946" y="590"/>
                  </a:lnTo>
                  <a:lnTo>
                    <a:pt x="964" y="559"/>
                  </a:lnTo>
                  <a:lnTo>
                    <a:pt x="979" y="529"/>
                  </a:lnTo>
                  <a:lnTo>
                    <a:pt x="991" y="500"/>
                  </a:lnTo>
                  <a:lnTo>
                    <a:pt x="1000" y="472"/>
                  </a:lnTo>
                  <a:lnTo>
                    <a:pt x="1009" y="445"/>
                  </a:lnTo>
                  <a:lnTo>
                    <a:pt x="1013" y="419"/>
                  </a:lnTo>
                  <a:lnTo>
                    <a:pt x="1015" y="394"/>
                  </a:lnTo>
                  <a:lnTo>
                    <a:pt x="1015" y="371"/>
                  </a:lnTo>
                  <a:lnTo>
                    <a:pt x="1012" y="351"/>
                  </a:lnTo>
                  <a:lnTo>
                    <a:pt x="1005" y="331"/>
                  </a:lnTo>
                  <a:lnTo>
                    <a:pt x="996" y="315"/>
                  </a:lnTo>
                  <a:lnTo>
                    <a:pt x="984" y="300"/>
                  </a:lnTo>
                  <a:lnTo>
                    <a:pt x="975" y="292"/>
                  </a:lnTo>
                  <a:lnTo>
                    <a:pt x="966" y="285"/>
                  </a:lnTo>
                  <a:lnTo>
                    <a:pt x="954" y="279"/>
                  </a:lnTo>
                  <a:lnTo>
                    <a:pt x="943" y="275"/>
                  </a:lnTo>
                  <a:lnTo>
                    <a:pt x="930" y="272"/>
                  </a:lnTo>
                  <a:lnTo>
                    <a:pt x="918" y="270"/>
                  </a:lnTo>
                  <a:lnTo>
                    <a:pt x="904" y="269"/>
                  </a:lnTo>
                  <a:lnTo>
                    <a:pt x="889" y="269"/>
                  </a:lnTo>
                  <a:lnTo>
                    <a:pt x="874" y="270"/>
                  </a:lnTo>
                  <a:lnTo>
                    <a:pt x="858" y="272"/>
                  </a:lnTo>
                  <a:lnTo>
                    <a:pt x="842" y="276"/>
                  </a:lnTo>
                  <a:lnTo>
                    <a:pt x="824" y="280"/>
                  </a:lnTo>
                  <a:lnTo>
                    <a:pt x="807" y="286"/>
                  </a:lnTo>
                  <a:lnTo>
                    <a:pt x="789" y="292"/>
                  </a:lnTo>
                  <a:lnTo>
                    <a:pt x="770" y="300"/>
                  </a:lnTo>
                  <a:lnTo>
                    <a:pt x="752" y="308"/>
                  </a:lnTo>
                  <a:lnTo>
                    <a:pt x="476" y="137"/>
                  </a:lnTo>
                  <a:lnTo>
                    <a:pt x="485" y="101"/>
                  </a:lnTo>
                  <a:lnTo>
                    <a:pt x="486" y="68"/>
                  </a:lnTo>
                  <a:lnTo>
                    <a:pt x="480" y="42"/>
                  </a:lnTo>
                  <a:lnTo>
                    <a:pt x="466" y="20"/>
                  </a:lnTo>
                  <a:lnTo>
                    <a:pt x="455" y="11"/>
                  </a:lnTo>
                  <a:lnTo>
                    <a:pt x="442" y="5"/>
                  </a:lnTo>
                  <a:lnTo>
                    <a:pt x="428" y="2"/>
                  </a:lnTo>
                  <a:lnTo>
                    <a:pt x="411" y="0"/>
                  </a:lnTo>
                  <a:lnTo>
                    <a:pt x="394" y="2"/>
                  </a:lnTo>
                  <a:lnTo>
                    <a:pt x="374" y="5"/>
                  </a:lnTo>
                  <a:lnTo>
                    <a:pt x="355" y="10"/>
                  </a:lnTo>
                  <a:lnTo>
                    <a:pt x="333" y="18"/>
                  </a:lnTo>
                  <a:lnTo>
                    <a:pt x="311" y="28"/>
                  </a:lnTo>
                  <a:lnTo>
                    <a:pt x="289" y="40"/>
                  </a:lnTo>
                  <a:lnTo>
                    <a:pt x="265" y="53"/>
                  </a:lnTo>
                  <a:lnTo>
                    <a:pt x="242" y="68"/>
                  </a:lnTo>
                  <a:lnTo>
                    <a:pt x="218" y="86"/>
                  </a:lnTo>
                  <a:lnTo>
                    <a:pt x="195" y="105"/>
                  </a:lnTo>
                  <a:lnTo>
                    <a:pt x="171" y="126"/>
                  </a:lnTo>
                  <a:lnTo>
                    <a:pt x="148" y="148"/>
                  </a:lnTo>
                  <a:lnTo>
                    <a:pt x="104" y="195"/>
                  </a:lnTo>
                  <a:lnTo>
                    <a:pt x="68" y="242"/>
                  </a:lnTo>
                  <a:lnTo>
                    <a:pt x="38" y="290"/>
                  </a:lnTo>
                  <a:lnTo>
                    <a:pt x="18" y="333"/>
                  </a:lnTo>
                  <a:lnTo>
                    <a:pt x="4" y="376"/>
                  </a:lnTo>
                  <a:lnTo>
                    <a:pt x="0" y="413"/>
                  </a:lnTo>
                  <a:lnTo>
                    <a:pt x="5" y="444"/>
                  </a:lnTo>
                  <a:lnTo>
                    <a:pt x="20" y="468"/>
                  </a:lnTo>
                  <a:lnTo>
                    <a:pt x="30" y="476"/>
                  </a:lnTo>
                  <a:lnTo>
                    <a:pt x="42" y="482"/>
                  </a:lnTo>
                  <a:lnTo>
                    <a:pt x="54" y="485"/>
                  </a:lnTo>
                  <a:lnTo>
                    <a:pt x="68" y="488"/>
                  </a:lnTo>
                  <a:lnTo>
                    <a:pt x="84" y="488"/>
                  </a:lnTo>
                  <a:lnTo>
                    <a:pt x="100" y="485"/>
                  </a:lnTo>
                  <a:lnTo>
                    <a:pt x="119" y="482"/>
                  </a:lnTo>
                  <a:lnTo>
                    <a:pt x="137" y="476"/>
                  </a:lnTo>
                  <a:lnTo>
                    <a:pt x="308" y="751"/>
                  </a:lnTo>
                  <a:lnTo>
                    <a:pt x="292" y="788"/>
                  </a:lnTo>
                  <a:lnTo>
                    <a:pt x="280" y="824"/>
                  </a:lnTo>
                  <a:lnTo>
                    <a:pt x="272" y="859"/>
                  </a:lnTo>
                  <a:lnTo>
                    <a:pt x="269" y="890"/>
                  </a:lnTo>
                  <a:lnTo>
                    <a:pt x="270" y="918"/>
                  </a:lnTo>
                  <a:lnTo>
                    <a:pt x="274" y="945"/>
                  </a:lnTo>
                  <a:lnTo>
                    <a:pt x="283" y="967"/>
                  </a:lnTo>
                  <a:lnTo>
                    <a:pt x="298" y="986"/>
                  </a:lnTo>
                  <a:lnTo>
                    <a:pt x="312" y="998"/>
                  </a:lnTo>
                  <a:lnTo>
                    <a:pt x="330" y="1007"/>
                  </a:lnTo>
                  <a:lnTo>
                    <a:pt x="348" y="1013"/>
                  </a:lnTo>
                  <a:lnTo>
                    <a:pt x="369" y="1016"/>
                  </a:lnTo>
                  <a:lnTo>
                    <a:pt x="391" y="1016"/>
                  </a:lnTo>
                  <a:lnTo>
                    <a:pt x="415" y="1015"/>
                  </a:lnTo>
                  <a:lnTo>
                    <a:pt x="440" y="1011"/>
                  </a:lnTo>
                  <a:lnTo>
                    <a:pt x="468" y="1003"/>
                  </a:lnTo>
                  <a:lnTo>
                    <a:pt x="495" y="993"/>
                  </a:lnTo>
                  <a:lnTo>
                    <a:pt x="524" y="982"/>
                  </a:lnTo>
                  <a:lnTo>
                    <a:pt x="554" y="967"/>
                  </a:lnTo>
                  <a:lnTo>
                    <a:pt x="584" y="951"/>
                  </a:lnTo>
                  <a:lnTo>
                    <a:pt x="615" y="932"/>
                  </a:lnTo>
                  <a:lnTo>
                    <a:pt x="646" y="912"/>
                  </a:lnTo>
                  <a:lnTo>
                    <a:pt x="678" y="889"/>
                  </a:lnTo>
                  <a:lnTo>
                    <a:pt x="709" y="863"/>
                  </a:lnTo>
                  <a:lnTo>
                    <a:pt x="709" y="864"/>
                  </a:lnTo>
                  <a:lnTo>
                    <a:pt x="709" y="864"/>
                  </a:lnTo>
                  <a:lnTo>
                    <a:pt x="709" y="864"/>
                  </a:lnTo>
                  <a:lnTo>
                    <a:pt x="709" y="864"/>
                  </a:lnTo>
                  <a:lnTo>
                    <a:pt x="737" y="892"/>
                  </a:lnTo>
                  <a:lnTo>
                    <a:pt x="766" y="918"/>
                  </a:lnTo>
                  <a:lnTo>
                    <a:pt x="794" y="944"/>
                  </a:lnTo>
                  <a:lnTo>
                    <a:pt x="822" y="967"/>
                  </a:lnTo>
                  <a:lnTo>
                    <a:pt x="851" y="990"/>
                  </a:lnTo>
                  <a:lnTo>
                    <a:pt x="878" y="1011"/>
                  </a:lnTo>
                  <a:lnTo>
                    <a:pt x="906" y="1030"/>
                  </a:lnTo>
                  <a:lnTo>
                    <a:pt x="933" y="1048"/>
                  </a:lnTo>
                  <a:lnTo>
                    <a:pt x="959" y="1064"/>
                  </a:lnTo>
                  <a:lnTo>
                    <a:pt x="984" y="1079"/>
                  </a:lnTo>
                  <a:lnTo>
                    <a:pt x="1010" y="1091"/>
                  </a:lnTo>
                  <a:lnTo>
                    <a:pt x="1034" y="1102"/>
                  </a:lnTo>
                  <a:lnTo>
                    <a:pt x="1057" y="1111"/>
                  </a:lnTo>
                  <a:lnTo>
                    <a:pt x="1079" y="1118"/>
                  </a:lnTo>
                  <a:lnTo>
                    <a:pt x="1099" y="1124"/>
                  </a:lnTo>
                  <a:lnTo>
                    <a:pt x="1119" y="11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Freeform 23"/>
            <p:cNvSpPr>
              <a:spLocks/>
            </p:cNvSpPr>
            <p:nvPr/>
          </p:nvSpPr>
          <p:spPr bwMode="auto">
            <a:xfrm>
              <a:off x="3511" y="3126"/>
              <a:ext cx="63" cy="64"/>
            </a:xfrm>
            <a:custGeom>
              <a:avLst/>
              <a:gdLst>
                <a:gd name="T0" fmla="*/ 58 w 251"/>
                <a:gd name="T1" fmla="*/ 0 h 252"/>
                <a:gd name="T2" fmla="*/ 74 w 251"/>
                <a:gd name="T3" fmla="*/ 17 h 252"/>
                <a:gd name="T4" fmla="*/ 90 w 251"/>
                <a:gd name="T5" fmla="*/ 34 h 252"/>
                <a:gd name="T6" fmla="*/ 106 w 251"/>
                <a:gd name="T7" fmla="*/ 52 h 252"/>
                <a:gd name="T8" fmla="*/ 120 w 251"/>
                <a:gd name="T9" fmla="*/ 69 h 252"/>
                <a:gd name="T10" fmla="*/ 135 w 251"/>
                <a:gd name="T11" fmla="*/ 85 h 252"/>
                <a:gd name="T12" fmla="*/ 148 w 251"/>
                <a:gd name="T13" fmla="*/ 102 h 252"/>
                <a:gd name="T14" fmla="*/ 161 w 251"/>
                <a:gd name="T15" fmla="*/ 118 h 252"/>
                <a:gd name="T16" fmla="*/ 174 w 251"/>
                <a:gd name="T17" fmla="*/ 135 h 252"/>
                <a:gd name="T18" fmla="*/ 186 w 251"/>
                <a:gd name="T19" fmla="*/ 149 h 252"/>
                <a:gd name="T20" fmla="*/ 196 w 251"/>
                <a:gd name="T21" fmla="*/ 166 h 252"/>
                <a:gd name="T22" fmla="*/ 207 w 251"/>
                <a:gd name="T23" fmla="*/ 181 h 252"/>
                <a:gd name="T24" fmla="*/ 217 w 251"/>
                <a:gd name="T25" fmla="*/ 196 h 252"/>
                <a:gd name="T26" fmla="*/ 227 w 251"/>
                <a:gd name="T27" fmla="*/ 211 h 252"/>
                <a:gd name="T28" fmla="*/ 235 w 251"/>
                <a:gd name="T29" fmla="*/ 224 h 252"/>
                <a:gd name="T30" fmla="*/ 243 w 251"/>
                <a:gd name="T31" fmla="*/ 238 h 252"/>
                <a:gd name="T32" fmla="*/ 251 w 251"/>
                <a:gd name="T33" fmla="*/ 252 h 252"/>
                <a:gd name="T34" fmla="*/ 237 w 251"/>
                <a:gd name="T35" fmla="*/ 244 h 252"/>
                <a:gd name="T36" fmla="*/ 224 w 251"/>
                <a:gd name="T37" fmla="*/ 236 h 252"/>
                <a:gd name="T38" fmla="*/ 210 w 251"/>
                <a:gd name="T39" fmla="*/ 228 h 252"/>
                <a:gd name="T40" fmla="*/ 195 w 251"/>
                <a:gd name="T41" fmla="*/ 217 h 252"/>
                <a:gd name="T42" fmla="*/ 180 w 251"/>
                <a:gd name="T43" fmla="*/ 208 h 252"/>
                <a:gd name="T44" fmla="*/ 165 w 251"/>
                <a:gd name="T45" fmla="*/ 197 h 252"/>
                <a:gd name="T46" fmla="*/ 149 w 251"/>
                <a:gd name="T47" fmla="*/ 186 h 252"/>
                <a:gd name="T48" fmla="*/ 133 w 251"/>
                <a:gd name="T49" fmla="*/ 174 h 252"/>
                <a:gd name="T50" fmla="*/ 116 w 251"/>
                <a:gd name="T51" fmla="*/ 162 h 252"/>
                <a:gd name="T52" fmla="*/ 100 w 251"/>
                <a:gd name="T53" fmla="*/ 148 h 252"/>
                <a:gd name="T54" fmla="*/ 84 w 251"/>
                <a:gd name="T55" fmla="*/ 135 h 252"/>
                <a:gd name="T56" fmla="*/ 68 w 251"/>
                <a:gd name="T57" fmla="*/ 121 h 252"/>
                <a:gd name="T58" fmla="*/ 51 w 251"/>
                <a:gd name="T59" fmla="*/ 106 h 252"/>
                <a:gd name="T60" fmla="*/ 35 w 251"/>
                <a:gd name="T61" fmla="*/ 91 h 252"/>
                <a:gd name="T62" fmla="*/ 17 w 251"/>
                <a:gd name="T63" fmla="*/ 75 h 252"/>
                <a:gd name="T64" fmla="*/ 0 w 251"/>
                <a:gd name="T65" fmla="*/ 57 h 252"/>
                <a:gd name="T66" fmla="*/ 58 w 251"/>
                <a:gd name="T6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1" h="252">
                  <a:moveTo>
                    <a:pt x="58" y="0"/>
                  </a:moveTo>
                  <a:lnTo>
                    <a:pt x="74" y="17"/>
                  </a:lnTo>
                  <a:lnTo>
                    <a:pt x="90" y="34"/>
                  </a:lnTo>
                  <a:lnTo>
                    <a:pt x="106" y="52"/>
                  </a:lnTo>
                  <a:lnTo>
                    <a:pt x="120" y="69"/>
                  </a:lnTo>
                  <a:lnTo>
                    <a:pt x="135" y="85"/>
                  </a:lnTo>
                  <a:lnTo>
                    <a:pt x="148" y="102"/>
                  </a:lnTo>
                  <a:lnTo>
                    <a:pt x="161" y="118"/>
                  </a:lnTo>
                  <a:lnTo>
                    <a:pt x="174" y="135"/>
                  </a:lnTo>
                  <a:lnTo>
                    <a:pt x="186" y="149"/>
                  </a:lnTo>
                  <a:lnTo>
                    <a:pt x="196" y="166"/>
                  </a:lnTo>
                  <a:lnTo>
                    <a:pt x="207" y="181"/>
                  </a:lnTo>
                  <a:lnTo>
                    <a:pt x="217" y="196"/>
                  </a:lnTo>
                  <a:lnTo>
                    <a:pt x="227" y="211"/>
                  </a:lnTo>
                  <a:lnTo>
                    <a:pt x="235" y="224"/>
                  </a:lnTo>
                  <a:lnTo>
                    <a:pt x="243" y="238"/>
                  </a:lnTo>
                  <a:lnTo>
                    <a:pt x="251" y="252"/>
                  </a:lnTo>
                  <a:lnTo>
                    <a:pt x="237" y="244"/>
                  </a:lnTo>
                  <a:lnTo>
                    <a:pt x="224" y="236"/>
                  </a:lnTo>
                  <a:lnTo>
                    <a:pt x="210" y="228"/>
                  </a:lnTo>
                  <a:lnTo>
                    <a:pt x="195" y="217"/>
                  </a:lnTo>
                  <a:lnTo>
                    <a:pt x="180" y="208"/>
                  </a:lnTo>
                  <a:lnTo>
                    <a:pt x="165" y="197"/>
                  </a:lnTo>
                  <a:lnTo>
                    <a:pt x="149" y="186"/>
                  </a:lnTo>
                  <a:lnTo>
                    <a:pt x="133" y="174"/>
                  </a:lnTo>
                  <a:lnTo>
                    <a:pt x="116" y="162"/>
                  </a:lnTo>
                  <a:lnTo>
                    <a:pt x="100" y="148"/>
                  </a:lnTo>
                  <a:lnTo>
                    <a:pt x="84" y="135"/>
                  </a:lnTo>
                  <a:lnTo>
                    <a:pt x="68" y="121"/>
                  </a:lnTo>
                  <a:lnTo>
                    <a:pt x="51" y="106"/>
                  </a:lnTo>
                  <a:lnTo>
                    <a:pt x="35" y="91"/>
                  </a:lnTo>
                  <a:lnTo>
                    <a:pt x="17" y="75"/>
                  </a:lnTo>
                  <a:lnTo>
                    <a:pt x="0" y="57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C9D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Freeform 24"/>
            <p:cNvSpPr>
              <a:spLocks/>
            </p:cNvSpPr>
            <p:nvPr/>
          </p:nvSpPr>
          <p:spPr bwMode="auto">
            <a:xfrm>
              <a:off x="3411" y="3025"/>
              <a:ext cx="138" cy="139"/>
            </a:xfrm>
            <a:custGeom>
              <a:avLst/>
              <a:gdLst>
                <a:gd name="T0" fmla="*/ 529 w 552"/>
                <a:gd name="T1" fmla="*/ 11 h 553"/>
                <a:gd name="T2" fmla="*/ 514 w 552"/>
                <a:gd name="T3" fmla="*/ 4 h 553"/>
                <a:gd name="T4" fmla="*/ 495 w 552"/>
                <a:gd name="T5" fmla="*/ 0 h 553"/>
                <a:gd name="T6" fmla="*/ 473 w 552"/>
                <a:gd name="T7" fmla="*/ 2 h 553"/>
                <a:gd name="T8" fmla="*/ 467 w 552"/>
                <a:gd name="T9" fmla="*/ 32 h 553"/>
                <a:gd name="T10" fmla="*/ 457 w 552"/>
                <a:gd name="T11" fmla="*/ 101 h 553"/>
                <a:gd name="T12" fmla="*/ 418 w 552"/>
                <a:gd name="T13" fmla="*/ 182 h 553"/>
                <a:gd name="T14" fmla="*/ 353 w 552"/>
                <a:gd name="T15" fmla="*/ 269 h 553"/>
                <a:gd name="T16" fmla="*/ 291 w 552"/>
                <a:gd name="T17" fmla="*/ 333 h 553"/>
                <a:gd name="T18" fmla="*/ 247 w 552"/>
                <a:gd name="T19" fmla="*/ 371 h 553"/>
                <a:gd name="T20" fmla="*/ 204 w 552"/>
                <a:gd name="T21" fmla="*/ 404 h 553"/>
                <a:gd name="T22" fmla="*/ 161 w 552"/>
                <a:gd name="T23" fmla="*/ 430 h 553"/>
                <a:gd name="T24" fmla="*/ 121 w 552"/>
                <a:gd name="T25" fmla="*/ 450 h 553"/>
                <a:gd name="T26" fmla="*/ 82 w 552"/>
                <a:gd name="T27" fmla="*/ 462 h 553"/>
                <a:gd name="T28" fmla="*/ 47 w 552"/>
                <a:gd name="T29" fmla="*/ 468 h 553"/>
                <a:gd name="T30" fmla="*/ 17 w 552"/>
                <a:gd name="T31" fmla="*/ 466 h 553"/>
                <a:gd name="T32" fmla="*/ 0 w 552"/>
                <a:gd name="T33" fmla="*/ 485 h 553"/>
                <a:gd name="T34" fmla="*/ 6 w 552"/>
                <a:gd name="T35" fmla="*/ 525 h 553"/>
                <a:gd name="T36" fmla="*/ 25 w 552"/>
                <a:gd name="T37" fmla="*/ 546 h 553"/>
                <a:gd name="T38" fmla="*/ 54 w 552"/>
                <a:gd name="T39" fmla="*/ 553 h 553"/>
                <a:gd name="T40" fmla="*/ 91 w 552"/>
                <a:gd name="T41" fmla="*/ 551 h 553"/>
                <a:gd name="T42" fmla="*/ 134 w 552"/>
                <a:gd name="T43" fmla="*/ 537 h 553"/>
                <a:gd name="T44" fmla="*/ 182 w 552"/>
                <a:gd name="T45" fmla="*/ 514 h 553"/>
                <a:gd name="T46" fmla="*/ 233 w 552"/>
                <a:gd name="T47" fmla="*/ 482 h 553"/>
                <a:gd name="T48" fmla="*/ 287 w 552"/>
                <a:gd name="T49" fmla="*/ 443 h 553"/>
                <a:gd name="T50" fmla="*/ 341 w 552"/>
                <a:gd name="T51" fmla="*/ 396 h 553"/>
                <a:gd name="T52" fmla="*/ 395 w 552"/>
                <a:gd name="T53" fmla="*/ 341 h 553"/>
                <a:gd name="T54" fmla="*/ 442 w 552"/>
                <a:gd name="T55" fmla="*/ 287 h 553"/>
                <a:gd name="T56" fmla="*/ 481 w 552"/>
                <a:gd name="T57" fmla="*/ 233 h 553"/>
                <a:gd name="T58" fmla="*/ 513 w 552"/>
                <a:gd name="T59" fmla="*/ 181 h 553"/>
                <a:gd name="T60" fmla="*/ 535 w 552"/>
                <a:gd name="T61" fmla="*/ 134 h 553"/>
                <a:gd name="T62" fmla="*/ 549 w 552"/>
                <a:gd name="T63" fmla="*/ 91 h 553"/>
                <a:gd name="T64" fmla="*/ 552 w 552"/>
                <a:gd name="T65" fmla="*/ 56 h 553"/>
                <a:gd name="T66" fmla="*/ 544 w 552"/>
                <a:gd name="T67" fmla="*/ 27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52" h="553">
                  <a:moveTo>
                    <a:pt x="536" y="17"/>
                  </a:moveTo>
                  <a:lnTo>
                    <a:pt x="529" y="11"/>
                  </a:lnTo>
                  <a:lnTo>
                    <a:pt x="523" y="7"/>
                  </a:lnTo>
                  <a:lnTo>
                    <a:pt x="514" y="4"/>
                  </a:lnTo>
                  <a:lnTo>
                    <a:pt x="505" y="2"/>
                  </a:lnTo>
                  <a:lnTo>
                    <a:pt x="495" y="0"/>
                  </a:lnTo>
                  <a:lnTo>
                    <a:pt x="485" y="0"/>
                  </a:lnTo>
                  <a:lnTo>
                    <a:pt x="473" y="2"/>
                  </a:lnTo>
                  <a:lnTo>
                    <a:pt x="462" y="4"/>
                  </a:lnTo>
                  <a:lnTo>
                    <a:pt x="467" y="32"/>
                  </a:lnTo>
                  <a:lnTo>
                    <a:pt x="466" y="65"/>
                  </a:lnTo>
                  <a:lnTo>
                    <a:pt x="457" y="101"/>
                  </a:lnTo>
                  <a:lnTo>
                    <a:pt x="441" y="141"/>
                  </a:lnTo>
                  <a:lnTo>
                    <a:pt x="418" y="182"/>
                  </a:lnTo>
                  <a:lnTo>
                    <a:pt x="389" y="225"/>
                  </a:lnTo>
                  <a:lnTo>
                    <a:pt x="353" y="269"/>
                  </a:lnTo>
                  <a:lnTo>
                    <a:pt x="313" y="313"/>
                  </a:lnTo>
                  <a:lnTo>
                    <a:pt x="291" y="333"/>
                  </a:lnTo>
                  <a:lnTo>
                    <a:pt x="269" y="353"/>
                  </a:lnTo>
                  <a:lnTo>
                    <a:pt x="247" y="371"/>
                  </a:lnTo>
                  <a:lnTo>
                    <a:pt x="226" y="389"/>
                  </a:lnTo>
                  <a:lnTo>
                    <a:pt x="204" y="404"/>
                  </a:lnTo>
                  <a:lnTo>
                    <a:pt x="182" y="417"/>
                  </a:lnTo>
                  <a:lnTo>
                    <a:pt x="161" y="430"/>
                  </a:lnTo>
                  <a:lnTo>
                    <a:pt x="140" y="440"/>
                  </a:lnTo>
                  <a:lnTo>
                    <a:pt x="121" y="450"/>
                  </a:lnTo>
                  <a:lnTo>
                    <a:pt x="101" y="457"/>
                  </a:lnTo>
                  <a:lnTo>
                    <a:pt x="82" y="462"/>
                  </a:lnTo>
                  <a:lnTo>
                    <a:pt x="64" y="466"/>
                  </a:lnTo>
                  <a:lnTo>
                    <a:pt x="47" y="468"/>
                  </a:lnTo>
                  <a:lnTo>
                    <a:pt x="31" y="467"/>
                  </a:lnTo>
                  <a:lnTo>
                    <a:pt x="17" y="466"/>
                  </a:lnTo>
                  <a:lnTo>
                    <a:pt x="3" y="461"/>
                  </a:lnTo>
                  <a:lnTo>
                    <a:pt x="0" y="485"/>
                  </a:lnTo>
                  <a:lnTo>
                    <a:pt x="0" y="506"/>
                  </a:lnTo>
                  <a:lnTo>
                    <a:pt x="6" y="525"/>
                  </a:lnTo>
                  <a:lnTo>
                    <a:pt x="15" y="538"/>
                  </a:lnTo>
                  <a:lnTo>
                    <a:pt x="25" y="546"/>
                  </a:lnTo>
                  <a:lnTo>
                    <a:pt x="39" y="551"/>
                  </a:lnTo>
                  <a:lnTo>
                    <a:pt x="54" y="553"/>
                  </a:lnTo>
                  <a:lnTo>
                    <a:pt x="71" y="553"/>
                  </a:lnTo>
                  <a:lnTo>
                    <a:pt x="91" y="551"/>
                  </a:lnTo>
                  <a:lnTo>
                    <a:pt x="112" y="545"/>
                  </a:lnTo>
                  <a:lnTo>
                    <a:pt x="134" y="537"/>
                  </a:lnTo>
                  <a:lnTo>
                    <a:pt x="158" y="527"/>
                  </a:lnTo>
                  <a:lnTo>
                    <a:pt x="182" y="514"/>
                  </a:lnTo>
                  <a:lnTo>
                    <a:pt x="207" y="499"/>
                  </a:lnTo>
                  <a:lnTo>
                    <a:pt x="233" y="482"/>
                  </a:lnTo>
                  <a:lnTo>
                    <a:pt x="260" y="463"/>
                  </a:lnTo>
                  <a:lnTo>
                    <a:pt x="287" y="443"/>
                  </a:lnTo>
                  <a:lnTo>
                    <a:pt x="314" y="420"/>
                  </a:lnTo>
                  <a:lnTo>
                    <a:pt x="341" y="396"/>
                  </a:lnTo>
                  <a:lnTo>
                    <a:pt x="368" y="369"/>
                  </a:lnTo>
                  <a:lnTo>
                    <a:pt x="395" y="341"/>
                  </a:lnTo>
                  <a:lnTo>
                    <a:pt x="419" y="314"/>
                  </a:lnTo>
                  <a:lnTo>
                    <a:pt x="442" y="287"/>
                  </a:lnTo>
                  <a:lnTo>
                    <a:pt x="463" y="260"/>
                  </a:lnTo>
                  <a:lnTo>
                    <a:pt x="481" y="233"/>
                  </a:lnTo>
                  <a:lnTo>
                    <a:pt x="498" y="207"/>
                  </a:lnTo>
                  <a:lnTo>
                    <a:pt x="513" y="181"/>
                  </a:lnTo>
                  <a:lnTo>
                    <a:pt x="525" y="157"/>
                  </a:lnTo>
                  <a:lnTo>
                    <a:pt x="535" y="134"/>
                  </a:lnTo>
                  <a:lnTo>
                    <a:pt x="543" y="112"/>
                  </a:lnTo>
                  <a:lnTo>
                    <a:pt x="549" y="91"/>
                  </a:lnTo>
                  <a:lnTo>
                    <a:pt x="551" y="73"/>
                  </a:lnTo>
                  <a:lnTo>
                    <a:pt x="552" y="56"/>
                  </a:lnTo>
                  <a:lnTo>
                    <a:pt x="549" y="41"/>
                  </a:lnTo>
                  <a:lnTo>
                    <a:pt x="544" y="27"/>
                  </a:lnTo>
                  <a:lnTo>
                    <a:pt x="536" y="17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" name="Freeform 25"/>
            <p:cNvSpPr>
              <a:spLocks/>
            </p:cNvSpPr>
            <p:nvPr/>
          </p:nvSpPr>
          <p:spPr bwMode="auto">
            <a:xfrm>
              <a:off x="3370" y="2984"/>
              <a:ext cx="135" cy="135"/>
            </a:xfrm>
            <a:custGeom>
              <a:avLst/>
              <a:gdLst>
                <a:gd name="T0" fmla="*/ 523 w 540"/>
                <a:gd name="T1" fmla="*/ 169 h 539"/>
                <a:gd name="T2" fmla="*/ 250 w 540"/>
                <a:gd name="T3" fmla="*/ 0 h 539"/>
                <a:gd name="T4" fmla="*/ 240 w 540"/>
                <a:gd name="T5" fmla="*/ 17 h 539"/>
                <a:gd name="T6" fmla="*/ 229 w 540"/>
                <a:gd name="T7" fmla="*/ 34 h 539"/>
                <a:gd name="T8" fmla="*/ 217 w 540"/>
                <a:gd name="T9" fmla="*/ 53 h 539"/>
                <a:gd name="T10" fmla="*/ 204 w 540"/>
                <a:gd name="T11" fmla="*/ 70 h 539"/>
                <a:gd name="T12" fmla="*/ 190 w 540"/>
                <a:gd name="T13" fmla="*/ 88 h 539"/>
                <a:gd name="T14" fmla="*/ 174 w 540"/>
                <a:gd name="T15" fmla="*/ 107 h 539"/>
                <a:gd name="T16" fmla="*/ 159 w 540"/>
                <a:gd name="T17" fmla="*/ 124 h 539"/>
                <a:gd name="T18" fmla="*/ 142 w 540"/>
                <a:gd name="T19" fmla="*/ 141 h 539"/>
                <a:gd name="T20" fmla="*/ 125 w 540"/>
                <a:gd name="T21" fmla="*/ 159 h 539"/>
                <a:gd name="T22" fmla="*/ 107 w 540"/>
                <a:gd name="T23" fmla="*/ 173 h 539"/>
                <a:gd name="T24" fmla="*/ 89 w 540"/>
                <a:gd name="T25" fmla="*/ 190 h 539"/>
                <a:gd name="T26" fmla="*/ 72 w 540"/>
                <a:gd name="T27" fmla="*/ 203 h 539"/>
                <a:gd name="T28" fmla="*/ 53 w 540"/>
                <a:gd name="T29" fmla="*/ 216 h 539"/>
                <a:gd name="T30" fmla="*/ 35 w 540"/>
                <a:gd name="T31" fmla="*/ 229 h 539"/>
                <a:gd name="T32" fmla="*/ 18 w 540"/>
                <a:gd name="T33" fmla="*/ 239 h 539"/>
                <a:gd name="T34" fmla="*/ 0 w 540"/>
                <a:gd name="T35" fmla="*/ 250 h 539"/>
                <a:gd name="T36" fmla="*/ 168 w 540"/>
                <a:gd name="T37" fmla="*/ 523 h 539"/>
                <a:gd name="T38" fmla="*/ 178 w 540"/>
                <a:gd name="T39" fmla="*/ 529 h 539"/>
                <a:gd name="T40" fmla="*/ 188 w 540"/>
                <a:gd name="T41" fmla="*/ 535 h 539"/>
                <a:gd name="T42" fmla="*/ 201 w 540"/>
                <a:gd name="T43" fmla="*/ 537 h 539"/>
                <a:gd name="T44" fmla="*/ 213 w 540"/>
                <a:gd name="T45" fmla="*/ 539 h 539"/>
                <a:gd name="T46" fmla="*/ 227 w 540"/>
                <a:gd name="T47" fmla="*/ 539 h 539"/>
                <a:gd name="T48" fmla="*/ 242 w 540"/>
                <a:gd name="T49" fmla="*/ 535 h 539"/>
                <a:gd name="T50" fmla="*/ 258 w 540"/>
                <a:gd name="T51" fmla="*/ 532 h 539"/>
                <a:gd name="T52" fmla="*/ 275 w 540"/>
                <a:gd name="T53" fmla="*/ 525 h 539"/>
                <a:gd name="T54" fmla="*/ 293 w 540"/>
                <a:gd name="T55" fmla="*/ 518 h 539"/>
                <a:gd name="T56" fmla="*/ 311 w 540"/>
                <a:gd name="T57" fmla="*/ 508 h 539"/>
                <a:gd name="T58" fmla="*/ 328 w 540"/>
                <a:gd name="T59" fmla="*/ 497 h 539"/>
                <a:gd name="T60" fmla="*/ 348 w 540"/>
                <a:gd name="T61" fmla="*/ 485 h 539"/>
                <a:gd name="T62" fmla="*/ 366 w 540"/>
                <a:gd name="T63" fmla="*/ 471 h 539"/>
                <a:gd name="T64" fmla="*/ 385 w 540"/>
                <a:gd name="T65" fmla="*/ 455 h 539"/>
                <a:gd name="T66" fmla="*/ 404 w 540"/>
                <a:gd name="T67" fmla="*/ 438 h 539"/>
                <a:gd name="T68" fmla="*/ 423 w 540"/>
                <a:gd name="T69" fmla="*/ 420 h 539"/>
                <a:gd name="T70" fmla="*/ 457 w 540"/>
                <a:gd name="T71" fmla="*/ 383 h 539"/>
                <a:gd name="T72" fmla="*/ 486 w 540"/>
                <a:gd name="T73" fmla="*/ 345 h 539"/>
                <a:gd name="T74" fmla="*/ 509 w 540"/>
                <a:gd name="T75" fmla="*/ 309 h 539"/>
                <a:gd name="T76" fmla="*/ 526 w 540"/>
                <a:gd name="T77" fmla="*/ 274 h 539"/>
                <a:gd name="T78" fmla="*/ 537 w 540"/>
                <a:gd name="T79" fmla="*/ 241 h 539"/>
                <a:gd name="T80" fmla="*/ 540 w 540"/>
                <a:gd name="T81" fmla="*/ 213 h 539"/>
                <a:gd name="T82" fmla="*/ 535 w 540"/>
                <a:gd name="T83" fmla="*/ 188 h 539"/>
                <a:gd name="T84" fmla="*/ 523 w 540"/>
                <a:gd name="T85" fmla="*/ 169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40" h="539">
                  <a:moveTo>
                    <a:pt x="523" y="169"/>
                  </a:moveTo>
                  <a:lnTo>
                    <a:pt x="250" y="0"/>
                  </a:lnTo>
                  <a:lnTo>
                    <a:pt x="240" y="17"/>
                  </a:lnTo>
                  <a:lnTo>
                    <a:pt x="229" y="34"/>
                  </a:lnTo>
                  <a:lnTo>
                    <a:pt x="217" y="53"/>
                  </a:lnTo>
                  <a:lnTo>
                    <a:pt x="204" y="70"/>
                  </a:lnTo>
                  <a:lnTo>
                    <a:pt x="190" y="88"/>
                  </a:lnTo>
                  <a:lnTo>
                    <a:pt x="174" y="107"/>
                  </a:lnTo>
                  <a:lnTo>
                    <a:pt x="159" y="124"/>
                  </a:lnTo>
                  <a:lnTo>
                    <a:pt x="142" y="141"/>
                  </a:lnTo>
                  <a:lnTo>
                    <a:pt x="125" y="159"/>
                  </a:lnTo>
                  <a:lnTo>
                    <a:pt x="107" y="173"/>
                  </a:lnTo>
                  <a:lnTo>
                    <a:pt x="89" y="190"/>
                  </a:lnTo>
                  <a:lnTo>
                    <a:pt x="72" y="203"/>
                  </a:lnTo>
                  <a:lnTo>
                    <a:pt x="53" y="216"/>
                  </a:lnTo>
                  <a:lnTo>
                    <a:pt x="35" y="229"/>
                  </a:lnTo>
                  <a:lnTo>
                    <a:pt x="18" y="239"/>
                  </a:lnTo>
                  <a:lnTo>
                    <a:pt x="0" y="250"/>
                  </a:lnTo>
                  <a:lnTo>
                    <a:pt x="168" y="523"/>
                  </a:lnTo>
                  <a:lnTo>
                    <a:pt x="178" y="529"/>
                  </a:lnTo>
                  <a:lnTo>
                    <a:pt x="188" y="535"/>
                  </a:lnTo>
                  <a:lnTo>
                    <a:pt x="201" y="537"/>
                  </a:lnTo>
                  <a:lnTo>
                    <a:pt x="213" y="539"/>
                  </a:lnTo>
                  <a:lnTo>
                    <a:pt x="227" y="539"/>
                  </a:lnTo>
                  <a:lnTo>
                    <a:pt x="242" y="535"/>
                  </a:lnTo>
                  <a:lnTo>
                    <a:pt x="258" y="532"/>
                  </a:lnTo>
                  <a:lnTo>
                    <a:pt x="275" y="525"/>
                  </a:lnTo>
                  <a:lnTo>
                    <a:pt x="293" y="518"/>
                  </a:lnTo>
                  <a:lnTo>
                    <a:pt x="311" y="508"/>
                  </a:lnTo>
                  <a:lnTo>
                    <a:pt x="328" y="497"/>
                  </a:lnTo>
                  <a:lnTo>
                    <a:pt x="348" y="485"/>
                  </a:lnTo>
                  <a:lnTo>
                    <a:pt x="366" y="471"/>
                  </a:lnTo>
                  <a:lnTo>
                    <a:pt x="385" y="455"/>
                  </a:lnTo>
                  <a:lnTo>
                    <a:pt x="404" y="438"/>
                  </a:lnTo>
                  <a:lnTo>
                    <a:pt x="423" y="420"/>
                  </a:lnTo>
                  <a:lnTo>
                    <a:pt x="457" y="383"/>
                  </a:lnTo>
                  <a:lnTo>
                    <a:pt x="486" y="345"/>
                  </a:lnTo>
                  <a:lnTo>
                    <a:pt x="509" y="309"/>
                  </a:lnTo>
                  <a:lnTo>
                    <a:pt x="526" y="274"/>
                  </a:lnTo>
                  <a:lnTo>
                    <a:pt x="537" y="241"/>
                  </a:lnTo>
                  <a:lnTo>
                    <a:pt x="540" y="213"/>
                  </a:lnTo>
                  <a:lnTo>
                    <a:pt x="535" y="188"/>
                  </a:lnTo>
                  <a:lnTo>
                    <a:pt x="523" y="169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0" name="Freeform 26"/>
            <p:cNvSpPr>
              <a:spLocks/>
            </p:cNvSpPr>
            <p:nvPr/>
          </p:nvSpPr>
          <p:spPr bwMode="auto">
            <a:xfrm>
              <a:off x="3341" y="2955"/>
              <a:ext cx="80" cy="80"/>
            </a:xfrm>
            <a:custGeom>
              <a:avLst/>
              <a:gdLst>
                <a:gd name="T0" fmla="*/ 206 w 318"/>
                <a:gd name="T1" fmla="*/ 208 h 320"/>
                <a:gd name="T2" fmla="*/ 236 w 318"/>
                <a:gd name="T3" fmla="*/ 177 h 320"/>
                <a:gd name="T4" fmla="*/ 262 w 318"/>
                <a:gd name="T5" fmla="*/ 144 h 320"/>
                <a:gd name="T6" fmla="*/ 283 w 318"/>
                <a:gd name="T7" fmla="*/ 115 h 320"/>
                <a:gd name="T8" fmla="*/ 301 w 318"/>
                <a:gd name="T9" fmla="*/ 86 h 320"/>
                <a:gd name="T10" fmla="*/ 312 w 318"/>
                <a:gd name="T11" fmla="*/ 60 h 320"/>
                <a:gd name="T12" fmla="*/ 318 w 318"/>
                <a:gd name="T13" fmla="*/ 39 h 320"/>
                <a:gd name="T14" fmla="*/ 318 w 318"/>
                <a:gd name="T15" fmla="*/ 20 h 320"/>
                <a:gd name="T16" fmla="*/ 311 w 318"/>
                <a:gd name="T17" fmla="*/ 7 h 320"/>
                <a:gd name="T18" fmla="*/ 305 w 318"/>
                <a:gd name="T19" fmla="*/ 4 h 320"/>
                <a:gd name="T20" fmla="*/ 298 w 318"/>
                <a:gd name="T21" fmla="*/ 2 h 320"/>
                <a:gd name="T22" fmla="*/ 290 w 318"/>
                <a:gd name="T23" fmla="*/ 0 h 320"/>
                <a:gd name="T24" fmla="*/ 281 w 318"/>
                <a:gd name="T25" fmla="*/ 2 h 320"/>
                <a:gd name="T26" fmla="*/ 271 w 318"/>
                <a:gd name="T27" fmla="*/ 4 h 320"/>
                <a:gd name="T28" fmla="*/ 259 w 318"/>
                <a:gd name="T29" fmla="*/ 7 h 320"/>
                <a:gd name="T30" fmla="*/ 247 w 318"/>
                <a:gd name="T31" fmla="*/ 12 h 320"/>
                <a:gd name="T32" fmla="*/ 234 w 318"/>
                <a:gd name="T33" fmla="*/ 19 h 320"/>
                <a:gd name="T34" fmla="*/ 220 w 318"/>
                <a:gd name="T35" fmla="*/ 27 h 320"/>
                <a:gd name="T36" fmla="*/ 205 w 318"/>
                <a:gd name="T37" fmla="*/ 35 h 320"/>
                <a:gd name="T38" fmla="*/ 190 w 318"/>
                <a:gd name="T39" fmla="*/ 45 h 320"/>
                <a:gd name="T40" fmla="*/ 175 w 318"/>
                <a:gd name="T41" fmla="*/ 57 h 320"/>
                <a:gd name="T42" fmla="*/ 159 w 318"/>
                <a:gd name="T43" fmla="*/ 70 h 320"/>
                <a:gd name="T44" fmla="*/ 143 w 318"/>
                <a:gd name="T45" fmla="*/ 82 h 320"/>
                <a:gd name="T46" fmla="*/ 128 w 318"/>
                <a:gd name="T47" fmla="*/ 97 h 320"/>
                <a:gd name="T48" fmla="*/ 112 w 318"/>
                <a:gd name="T49" fmla="*/ 112 h 320"/>
                <a:gd name="T50" fmla="*/ 82 w 318"/>
                <a:gd name="T51" fmla="*/ 143 h 320"/>
                <a:gd name="T52" fmla="*/ 57 w 318"/>
                <a:gd name="T53" fmla="*/ 176 h 320"/>
                <a:gd name="T54" fmla="*/ 35 w 318"/>
                <a:gd name="T55" fmla="*/ 206 h 320"/>
                <a:gd name="T56" fmla="*/ 19 w 318"/>
                <a:gd name="T57" fmla="*/ 234 h 320"/>
                <a:gd name="T58" fmla="*/ 6 w 318"/>
                <a:gd name="T59" fmla="*/ 260 h 320"/>
                <a:gd name="T60" fmla="*/ 0 w 318"/>
                <a:gd name="T61" fmla="*/ 282 h 320"/>
                <a:gd name="T62" fmla="*/ 0 w 318"/>
                <a:gd name="T63" fmla="*/ 300 h 320"/>
                <a:gd name="T64" fmla="*/ 7 w 318"/>
                <a:gd name="T65" fmla="*/ 313 h 320"/>
                <a:gd name="T66" fmla="*/ 13 w 318"/>
                <a:gd name="T67" fmla="*/ 317 h 320"/>
                <a:gd name="T68" fmla="*/ 20 w 318"/>
                <a:gd name="T69" fmla="*/ 320 h 320"/>
                <a:gd name="T70" fmla="*/ 28 w 318"/>
                <a:gd name="T71" fmla="*/ 320 h 320"/>
                <a:gd name="T72" fmla="*/ 37 w 318"/>
                <a:gd name="T73" fmla="*/ 320 h 320"/>
                <a:gd name="T74" fmla="*/ 49 w 318"/>
                <a:gd name="T75" fmla="*/ 317 h 320"/>
                <a:gd name="T76" fmla="*/ 60 w 318"/>
                <a:gd name="T77" fmla="*/ 314 h 320"/>
                <a:gd name="T78" fmla="*/ 72 w 318"/>
                <a:gd name="T79" fmla="*/ 308 h 320"/>
                <a:gd name="T80" fmla="*/ 86 w 318"/>
                <a:gd name="T81" fmla="*/ 301 h 320"/>
                <a:gd name="T82" fmla="*/ 99 w 318"/>
                <a:gd name="T83" fmla="*/ 294 h 320"/>
                <a:gd name="T84" fmla="*/ 113 w 318"/>
                <a:gd name="T85" fmla="*/ 285 h 320"/>
                <a:gd name="T86" fmla="*/ 128 w 318"/>
                <a:gd name="T87" fmla="*/ 275 h 320"/>
                <a:gd name="T88" fmla="*/ 143 w 318"/>
                <a:gd name="T89" fmla="*/ 263 h 320"/>
                <a:gd name="T90" fmla="*/ 159 w 318"/>
                <a:gd name="T91" fmla="*/ 250 h 320"/>
                <a:gd name="T92" fmla="*/ 175 w 318"/>
                <a:gd name="T93" fmla="*/ 238 h 320"/>
                <a:gd name="T94" fmla="*/ 190 w 318"/>
                <a:gd name="T95" fmla="*/ 223 h 320"/>
                <a:gd name="T96" fmla="*/ 206 w 318"/>
                <a:gd name="T97" fmla="*/ 208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18" h="320">
                  <a:moveTo>
                    <a:pt x="206" y="208"/>
                  </a:moveTo>
                  <a:lnTo>
                    <a:pt x="236" y="177"/>
                  </a:lnTo>
                  <a:lnTo>
                    <a:pt x="262" y="144"/>
                  </a:lnTo>
                  <a:lnTo>
                    <a:pt x="283" y="115"/>
                  </a:lnTo>
                  <a:lnTo>
                    <a:pt x="301" y="86"/>
                  </a:lnTo>
                  <a:lnTo>
                    <a:pt x="312" y="60"/>
                  </a:lnTo>
                  <a:lnTo>
                    <a:pt x="318" y="39"/>
                  </a:lnTo>
                  <a:lnTo>
                    <a:pt x="318" y="20"/>
                  </a:lnTo>
                  <a:lnTo>
                    <a:pt x="311" y="7"/>
                  </a:lnTo>
                  <a:lnTo>
                    <a:pt x="305" y="4"/>
                  </a:lnTo>
                  <a:lnTo>
                    <a:pt x="298" y="2"/>
                  </a:lnTo>
                  <a:lnTo>
                    <a:pt x="290" y="0"/>
                  </a:lnTo>
                  <a:lnTo>
                    <a:pt x="281" y="2"/>
                  </a:lnTo>
                  <a:lnTo>
                    <a:pt x="271" y="4"/>
                  </a:lnTo>
                  <a:lnTo>
                    <a:pt x="259" y="7"/>
                  </a:lnTo>
                  <a:lnTo>
                    <a:pt x="247" y="12"/>
                  </a:lnTo>
                  <a:lnTo>
                    <a:pt x="234" y="19"/>
                  </a:lnTo>
                  <a:lnTo>
                    <a:pt x="220" y="27"/>
                  </a:lnTo>
                  <a:lnTo>
                    <a:pt x="205" y="35"/>
                  </a:lnTo>
                  <a:lnTo>
                    <a:pt x="190" y="45"/>
                  </a:lnTo>
                  <a:lnTo>
                    <a:pt x="175" y="57"/>
                  </a:lnTo>
                  <a:lnTo>
                    <a:pt x="159" y="70"/>
                  </a:lnTo>
                  <a:lnTo>
                    <a:pt x="143" y="82"/>
                  </a:lnTo>
                  <a:lnTo>
                    <a:pt x="128" y="97"/>
                  </a:lnTo>
                  <a:lnTo>
                    <a:pt x="112" y="112"/>
                  </a:lnTo>
                  <a:lnTo>
                    <a:pt x="82" y="143"/>
                  </a:lnTo>
                  <a:lnTo>
                    <a:pt x="57" y="176"/>
                  </a:lnTo>
                  <a:lnTo>
                    <a:pt x="35" y="206"/>
                  </a:lnTo>
                  <a:lnTo>
                    <a:pt x="19" y="234"/>
                  </a:lnTo>
                  <a:lnTo>
                    <a:pt x="6" y="260"/>
                  </a:lnTo>
                  <a:lnTo>
                    <a:pt x="0" y="282"/>
                  </a:lnTo>
                  <a:lnTo>
                    <a:pt x="0" y="300"/>
                  </a:lnTo>
                  <a:lnTo>
                    <a:pt x="7" y="313"/>
                  </a:lnTo>
                  <a:lnTo>
                    <a:pt x="13" y="317"/>
                  </a:lnTo>
                  <a:lnTo>
                    <a:pt x="20" y="320"/>
                  </a:lnTo>
                  <a:lnTo>
                    <a:pt x="28" y="320"/>
                  </a:lnTo>
                  <a:lnTo>
                    <a:pt x="37" y="320"/>
                  </a:lnTo>
                  <a:lnTo>
                    <a:pt x="49" y="317"/>
                  </a:lnTo>
                  <a:lnTo>
                    <a:pt x="60" y="314"/>
                  </a:lnTo>
                  <a:lnTo>
                    <a:pt x="72" y="308"/>
                  </a:lnTo>
                  <a:lnTo>
                    <a:pt x="86" y="301"/>
                  </a:lnTo>
                  <a:lnTo>
                    <a:pt x="99" y="294"/>
                  </a:lnTo>
                  <a:lnTo>
                    <a:pt x="113" y="285"/>
                  </a:lnTo>
                  <a:lnTo>
                    <a:pt x="128" y="275"/>
                  </a:lnTo>
                  <a:lnTo>
                    <a:pt x="143" y="263"/>
                  </a:lnTo>
                  <a:lnTo>
                    <a:pt x="159" y="250"/>
                  </a:lnTo>
                  <a:lnTo>
                    <a:pt x="175" y="238"/>
                  </a:lnTo>
                  <a:lnTo>
                    <a:pt x="190" y="223"/>
                  </a:lnTo>
                  <a:lnTo>
                    <a:pt x="206" y="208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41" name="Group 29"/>
          <p:cNvGrpSpPr>
            <a:grpSpLocks noChangeAspect="1"/>
          </p:cNvGrpSpPr>
          <p:nvPr/>
        </p:nvGrpSpPr>
        <p:grpSpPr bwMode="auto">
          <a:xfrm>
            <a:off x="1727116" y="917794"/>
            <a:ext cx="457200" cy="460375"/>
            <a:chOff x="3948" y="2911"/>
            <a:chExt cx="288" cy="290"/>
          </a:xfrm>
        </p:grpSpPr>
        <p:sp>
          <p:nvSpPr>
            <p:cNvPr id="1042" name="AutoShape 28"/>
            <p:cNvSpPr>
              <a:spLocks noChangeAspect="1" noChangeArrowheads="1" noTextEdit="1"/>
            </p:cNvSpPr>
            <p:nvPr/>
          </p:nvSpPr>
          <p:spPr bwMode="auto">
            <a:xfrm>
              <a:off x="3948" y="2911"/>
              <a:ext cx="288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3" name="Freeform 30"/>
            <p:cNvSpPr>
              <a:spLocks/>
            </p:cNvSpPr>
            <p:nvPr/>
          </p:nvSpPr>
          <p:spPr bwMode="auto">
            <a:xfrm>
              <a:off x="3956" y="2919"/>
              <a:ext cx="280" cy="282"/>
            </a:xfrm>
            <a:custGeom>
              <a:avLst/>
              <a:gdLst>
                <a:gd name="T0" fmla="*/ 1110 w 1119"/>
                <a:gd name="T1" fmla="*/ 1087 h 1127"/>
                <a:gd name="T2" fmla="*/ 1083 w 1119"/>
                <a:gd name="T3" fmla="*/ 1019 h 1127"/>
                <a:gd name="T4" fmla="*/ 1040 w 1119"/>
                <a:gd name="T5" fmla="*/ 942 h 1127"/>
                <a:gd name="T6" fmla="*/ 982 w 1119"/>
                <a:gd name="T7" fmla="*/ 859 h 1127"/>
                <a:gd name="T8" fmla="*/ 911 w 1119"/>
                <a:gd name="T9" fmla="*/ 773 h 1127"/>
                <a:gd name="T10" fmla="*/ 882 w 1119"/>
                <a:gd name="T11" fmla="*/ 685 h 1127"/>
                <a:gd name="T12" fmla="*/ 946 w 1119"/>
                <a:gd name="T13" fmla="*/ 590 h 1127"/>
                <a:gd name="T14" fmla="*/ 991 w 1119"/>
                <a:gd name="T15" fmla="*/ 500 h 1127"/>
                <a:gd name="T16" fmla="*/ 1013 w 1119"/>
                <a:gd name="T17" fmla="*/ 419 h 1127"/>
                <a:gd name="T18" fmla="*/ 1012 w 1119"/>
                <a:gd name="T19" fmla="*/ 351 h 1127"/>
                <a:gd name="T20" fmla="*/ 984 w 1119"/>
                <a:gd name="T21" fmla="*/ 300 h 1127"/>
                <a:gd name="T22" fmla="*/ 954 w 1119"/>
                <a:gd name="T23" fmla="*/ 279 h 1127"/>
                <a:gd name="T24" fmla="*/ 918 w 1119"/>
                <a:gd name="T25" fmla="*/ 270 h 1127"/>
                <a:gd name="T26" fmla="*/ 874 w 1119"/>
                <a:gd name="T27" fmla="*/ 270 h 1127"/>
                <a:gd name="T28" fmla="*/ 824 w 1119"/>
                <a:gd name="T29" fmla="*/ 280 h 1127"/>
                <a:gd name="T30" fmla="*/ 770 w 1119"/>
                <a:gd name="T31" fmla="*/ 300 h 1127"/>
                <a:gd name="T32" fmla="*/ 485 w 1119"/>
                <a:gd name="T33" fmla="*/ 101 h 1127"/>
                <a:gd name="T34" fmla="*/ 466 w 1119"/>
                <a:gd name="T35" fmla="*/ 20 h 1127"/>
                <a:gd name="T36" fmla="*/ 428 w 1119"/>
                <a:gd name="T37" fmla="*/ 2 h 1127"/>
                <a:gd name="T38" fmla="*/ 374 w 1119"/>
                <a:gd name="T39" fmla="*/ 5 h 1127"/>
                <a:gd name="T40" fmla="*/ 311 w 1119"/>
                <a:gd name="T41" fmla="*/ 28 h 1127"/>
                <a:gd name="T42" fmla="*/ 242 w 1119"/>
                <a:gd name="T43" fmla="*/ 68 h 1127"/>
                <a:gd name="T44" fmla="*/ 171 w 1119"/>
                <a:gd name="T45" fmla="*/ 126 h 1127"/>
                <a:gd name="T46" fmla="*/ 68 w 1119"/>
                <a:gd name="T47" fmla="*/ 242 h 1127"/>
                <a:gd name="T48" fmla="*/ 4 w 1119"/>
                <a:gd name="T49" fmla="*/ 376 h 1127"/>
                <a:gd name="T50" fmla="*/ 20 w 1119"/>
                <a:gd name="T51" fmla="*/ 468 h 1127"/>
                <a:gd name="T52" fmla="*/ 54 w 1119"/>
                <a:gd name="T53" fmla="*/ 485 h 1127"/>
                <a:gd name="T54" fmla="*/ 100 w 1119"/>
                <a:gd name="T55" fmla="*/ 485 h 1127"/>
                <a:gd name="T56" fmla="*/ 308 w 1119"/>
                <a:gd name="T57" fmla="*/ 751 h 1127"/>
                <a:gd name="T58" fmla="*/ 272 w 1119"/>
                <a:gd name="T59" fmla="*/ 859 h 1127"/>
                <a:gd name="T60" fmla="*/ 274 w 1119"/>
                <a:gd name="T61" fmla="*/ 945 h 1127"/>
                <a:gd name="T62" fmla="*/ 312 w 1119"/>
                <a:gd name="T63" fmla="*/ 998 h 1127"/>
                <a:gd name="T64" fmla="*/ 369 w 1119"/>
                <a:gd name="T65" fmla="*/ 1016 h 1127"/>
                <a:gd name="T66" fmla="*/ 440 w 1119"/>
                <a:gd name="T67" fmla="*/ 1011 h 1127"/>
                <a:gd name="T68" fmla="*/ 524 w 1119"/>
                <a:gd name="T69" fmla="*/ 982 h 1127"/>
                <a:gd name="T70" fmla="*/ 615 w 1119"/>
                <a:gd name="T71" fmla="*/ 932 h 1127"/>
                <a:gd name="T72" fmla="*/ 709 w 1119"/>
                <a:gd name="T73" fmla="*/ 863 h 1127"/>
                <a:gd name="T74" fmla="*/ 709 w 1119"/>
                <a:gd name="T75" fmla="*/ 864 h 1127"/>
                <a:gd name="T76" fmla="*/ 766 w 1119"/>
                <a:gd name="T77" fmla="*/ 918 h 1127"/>
                <a:gd name="T78" fmla="*/ 851 w 1119"/>
                <a:gd name="T79" fmla="*/ 990 h 1127"/>
                <a:gd name="T80" fmla="*/ 933 w 1119"/>
                <a:gd name="T81" fmla="*/ 1048 h 1127"/>
                <a:gd name="T82" fmla="*/ 1010 w 1119"/>
                <a:gd name="T83" fmla="*/ 1091 h 1127"/>
                <a:gd name="T84" fmla="*/ 1079 w 1119"/>
                <a:gd name="T85" fmla="*/ 111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19" h="1127">
                  <a:moveTo>
                    <a:pt x="1119" y="1127"/>
                  </a:moveTo>
                  <a:lnTo>
                    <a:pt x="1116" y="1107"/>
                  </a:lnTo>
                  <a:lnTo>
                    <a:pt x="1110" y="1087"/>
                  </a:lnTo>
                  <a:lnTo>
                    <a:pt x="1103" y="1065"/>
                  </a:lnTo>
                  <a:lnTo>
                    <a:pt x="1094" y="1043"/>
                  </a:lnTo>
                  <a:lnTo>
                    <a:pt x="1083" y="1019"/>
                  </a:lnTo>
                  <a:lnTo>
                    <a:pt x="1071" y="993"/>
                  </a:lnTo>
                  <a:lnTo>
                    <a:pt x="1056" y="968"/>
                  </a:lnTo>
                  <a:lnTo>
                    <a:pt x="1040" y="942"/>
                  </a:lnTo>
                  <a:lnTo>
                    <a:pt x="1022" y="914"/>
                  </a:lnTo>
                  <a:lnTo>
                    <a:pt x="1003" y="887"/>
                  </a:lnTo>
                  <a:lnTo>
                    <a:pt x="982" y="859"/>
                  </a:lnTo>
                  <a:lnTo>
                    <a:pt x="959" y="831"/>
                  </a:lnTo>
                  <a:lnTo>
                    <a:pt x="936" y="802"/>
                  </a:lnTo>
                  <a:lnTo>
                    <a:pt x="911" y="773"/>
                  </a:lnTo>
                  <a:lnTo>
                    <a:pt x="884" y="746"/>
                  </a:lnTo>
                  <a:lnTo>
                    <a:pt x="857" y="717"/>
                  </a:lnTo>
                  <a:lnTo>
                    <a:pt x="882" y="685"/>
                  </a:lnTo>
                  <a:lnTo>
                    <a:pt x="906" y="654"/>
                  </a:lnTo>
                  <a:lnTo>
                    <a:pt x="927" y="621"/>
                  </a:lnTo>
                  <a:lnTo>
                    <a:pt x="946" y="590"/>
                  </a:lnTo>
                  <a:lnTo>
                    <a:pt x="964" y="559"/>
                  </a:lnTo>
                  <a:lnTo>
                    <a:pt x="979" y="529"/>
                  </a:lnTo>
                  <a:lnTo>
                    <a:pt x="991" y="500"/>
                  </a:lnTo>
                  <a:lnTo>
                    <a:pt x="1000" y="472"/>
                  </a:lnTo>
                  <a:lnTo>
                    <a:pt x="1009" y="445"/>
                  </a:lnTo>
                  <a:lnTo>
                    <a:pt x="1013" y="419"/>
                  </a:lnTo>
                  <a:lnTo>
                    <a:pt x="1015" y="394"/>
                  </a:lnTo>
                  <a:lnTo>
                    <a:pt x="1015" y="371"/>
                  </a:lnTo>
                  <a:lnTo>
                    <a:pt x="1012" y="351"/>
                  </a:lnTo>
                  <a:lnTo>
                    <a:pt x="1005" y="331"/>
                  </a:lnTo>
                  <a:lnTo>
                    <a:pt x="996" y="315"/>
                  </a:lnTo>
                  <a:lnTo>
                    <a:pt x="984" y="300"/>
                  </a:lnTo>
                  <a:lnTo>
                    <a:pt x="975" y="292"/>
                  </a:lnTo>
                  <a:lnTo>
                    <a:pt x="966" y="285"/>
                  </a:lnTo>
                  <a:lnTo>
                    <a:pt x="954" y="279"/>
                  </a:lnTo>
                  <a:lnTo>
                    <a:pt x="943" y="275"/>
                  </a:lnTo>
                  <a:lnTo>
                    <a:pt x="930" y="272"/>
                  </a:lnTo>
                  <a:lnTo>
                    <a:pt x="918" y="270"/>
                  </a:lnTo>
                  <a:lnTo>
                    <a:pt x="904" y="269"/>
                  </a:lnTo>
                  <a:lnTo>
                    <a:pt x="889" y="269"/>
                  </a:lnTo>
                  <a:lnTo>
                    <a:pt x="874" y="270"/>
                  </a:lnTo>
                  <a:lnTo>
                    <a:pt x="858" y="272"/>
                  </a:lnTo>
                  <a:lnTo>
                    <a:pt x="842" y="276"/>
                  </a:lnTo>
                  <a:lnTo>
                    <a:pt x="824" y="280"/>
                  </a:lnTo>
                  <a:lnTo>
                    <a:pt x="807" y="286"/>
                  </a:lnTo>
                  <a:lnTo>
                    <a:pt x="789" y="292"/>
                  </a:lnTo>
                  <a:lnTo>
                    <a:pt x="770" y="300"/>
                  </a:lnTo>
                  <a:lnTo>
                    <a:pt x="752" y="308"/>
                  </a:lnTo>
                  <a:lnTo>
                    <a:pt x="476" y="137"/>
                  </a:lnTo>
                  <a:lnTo>
                    <a:pt x="485" y="101"/>
                  </a:lnTo>
                  <a:lnTo>
                    <a:pt x="486" y="68"/>
                  </a:lnTo>
                  <a:lnTo>
                    <a:pt x="480" y="42"/>
                  </a:lnTo>
                  <a:lnTo>
                    <a:pt x="466" y="20"/>
                  </a:lnTo>
                  <a:lnTo>
                    <a:pt x="455" y="11"/>
                  </a:lnTo>
                  <a:lnTo>
                    <a:pt x="442" y="5"/>
                  </a:lnTo>
                  <a:lnTo>
                    <a:pt x="428" y="2"/>
                  </a:lnTo>
                  <a:lnTo>
                    <a:pt x="411" y="0"/>
                  </a:lnTo>
                  <a:lnTo>
                    <a:pt x="394" y="2"/>
                  </a:lnTo>
                  <a:lnTo>
                    <a:pt x="374" y="5"/>
                  </a:lnTo>
                  <a:lnTo>
                    <a:pt x="355" y="10"/>
                  </a:lnTo>
                  <a:lnTo>
                    <a:pt x="333" y="18"/>
                  </a:lnTo>
                  <a:lnTo>
                    <a:pt x="311" y="28"/>
                  </a:lnTo>
                  <a:lnTo>
                    <a:pt x="289" y="40"/>
                  </a:lnTo>
                  <a:lnTo>
                    <a:pt x="265" y="53"/>
                  </a:lnTo>
                  <a:lnTo>
                    <a:pt x="242" y="68"/>
                  </a:lnTo>
                  <a:lnTo>
                    <a:pt x="218" y="86"/>
                  </a:lnTo>
                  <a:lnTo>
                    <a:pt x="195" y="105"/>
                  </a:lnTo>
                  <a:lnTo>
                    <a:pt x="171" y="126"/>
                  </a:lnTo>
                  <a:lnTo>
                    <a:pt x="148" y="148"/>
                  </a:lnTo>
                  <a:lnTo>
                    <a:pt x="104" y="195"/>
                  </a:lnTo>
                  <a:lnTo>
                    <a:pt x="68" y="242"/>
                  </a:lnTo>
                  <a:lnTo>
                    <a:pt x="38" y="290"/>
                  </a:lnTo>
                  <a:lnTo>
                    <a:pt x="18" y="333"/>
                  </a:lnTo>
                  <a:lnTo>
                    <a:pt x="4" y="376"/>
                  </a:lnTo>
                  <a:lnTo>
                    <a:pt x="0" y="413"/>
                  </a:lnTo>
                  <a:lnTo>
                    <a:pt x="5" y="444"/>
                  </a:lnTo>
                  <a:lnTo>
                    <a:pt x="20" y="468"/>
                  </a:lnTo>
                  <a:lnTo>
                    <a:pt x="30" y="476"/>
                  </a:lnTo>
                  <a:lnTo>
                    <a:pt x="42" y="482"/>
                  </a:lnTo>
                  <a:lnTo>
                    <a:pt x="54" y="485"/>
                  </a:lnTo>
                  <a:lnTo>
                    <a:pt x="68" y="488"/>
                  </a:lnTo>
                  <a:lnTo>
                    <a:pt x="84" y="488"/>
                  </a:lnTo>
                  <a:lnTo>
                    <a:pt x="100" y="485"/>
                  </a:lnTo>
                  <a:lnTo>
                    <a:pt x="119" y="482"/>
                  </a:lnTo>
                  <a:lnTo>
                    <a:pt x="137" y="476"/>
                  </a:lnTo>
                  <a:lnTo>
                    <a:pt x="308" y="751"/>
                  </a:lnTo>
                  <a:lnTo>
                    <a:pt x="292" y="788"/>
                  </a:lnTo>
                  <a:lnTo>
                    <a:pt x="280" y="824"/>
                  </a:lnTo>
                  <a:lnTo>
                    <a:pt x="272" y="859"/>
                  </a:lnTo>
                  <a:lnTo>
                    <a:pt x="269" y="890"/>
                  </a:lnTo>
                  <a:lnTo>
                    <a:pt x="270" y="918"/>
                  </a:lnTo>
                  <a:lnTo>
                    <a:pt x="274" y="945"/>
                  </a:lnTo>
                  <a:lnTo>
                    <a:pt x="283" y="967"/>
                  </a:lnTo>
                  <a:lnTo>
                    <a:pt x="298" y="986"/>
                  </a:lnTo>
                  <a:lnTo>
                    <a:pt x="312" y="998"/>
                  </a:lnTo>
                  <a:lnTo>
                    <a:pt x="330" y="1007"/>
                  </a:lnTo>
                  <a:lnTo>
                    <a:pt x="348" y="1013"/>
                  </a:lnTo>
                  <a:lnTo>
                    <a:pt x="369" y="1016"/>
                  </a:lnTo>
                  <a:lnTo>
                    <a:pt x="391" y="1016"/>
                  </a:lnTo>
                  <a:lnTo>
                    <a:pt x="415" y="1015"/>
                  </a:lnTo>
                  <a:lnTo>
                    <a:pt x="440" y="1011"/>
                  </a:lnTo>
                  <a:lnTo>
                    <a:pt x="468" y="1003"/>
                  </a:lnTo>
                  <a:lnTo>
                    <a:pt x="495" y="993"/>
                  </a:lnTo>
                  <a:lnTo>
                    <a:pt x="524" y="982"/>
                  </a:lnTo>
                  <a:lnTo>
                    <a:pt x="554" y="967"/>
                  </a:lnTo>
                  <a:lnTo>
                    <a:pt x="584" y="951"/>
                  </a:lnTo>
                  <a:lnTo>
                    <a:pt x="615" y="932"/>
                  </a:lnTo>
                  <a:lnTo>
                    <a:pt x="646" y="912"/>
                  </a:lnTo>
                  <a:lnTo>
                    <a:pt x="678" y="889"/>
                  </a:lnTo>
                  <a:lnTo>
                    <a:pt x="709" y="863"/>
                  </a:lnTo>
                  <a:lnTo>
                    <a:pt x="709" y="864"/>
                  </a:lnTo>
                  <a:lnTo>
                    <a:pt x="709" y="864"/>
                  </a:lnTo>
                  <a:lnTo>
                    <a:pt x="709" y="864"/>
                  </a:lnTo>
                  <a:lnTo>
                    <a:pt x="709" y="864"/>
                  </a:lnTo>
                  <a:lnTo>
                    <a:pt x="737" y="892"/>
                  </a:lnTo>
                  <a:lnTo>
                    <a:pt x="766" y="918"/>
                  </a:lnTo>
                  <a:lnTo>
                    <a:pt x="794" y="944"/>
                  </a:lnTo>
                  <a:lnTo>
                    <a:pt x="822" y="967"/>
                  </a:lnTo>
                  <a:lnTo>
                    <a:pt x="851" y="990"/>
                  </a:lnTo>
                  <a:lnTo>
                    <a:pt x="878" y="1011"/>
                  </a:lnTo>
                  <a:lnTo>
                    <a:pt x="906" y="1030"/>
                  </a:lnTo>
                  <a:lnTo>
                    <a:pt x="933" y="1048"/>
                  </a:lnTo>
                  <a:lnTo>
                    <a:pt x="959" y="1064"/>
                  </a:lnTo>
                  <a:lnTo>
                    <a:pt x="984" y="1079"/>
                  </a:lnTo>
                  <a:lnTo>
                    <a:pt x="1010" y="1091"/>
                  </a:lnTo>
                  <a:lnTo>
                    <a:pt x="1034" y="1102"/>
                  </a:lnTo>
                  <a:lnTo>
                    <a:pt x="1057" y="1111"/>
                  </a:lnTo>
                  <a:lnTo>
                    <a:pt x="1079" y="1118"/>
                  </a:lnTo>
                  <a:lnTo>
                    <a:pt x="1099" y="1124"/>
                  </a:lnTo>
                  <a:lnTo>
                    <a:pt x="1119" y="11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" name="Freeform 31"/>
            <p:cNvSpPr>
              <a:spLocks/>
            </p:cNvSpPr>
            <p:nvPr/>
          </p:nvSpPr>
          <p:spPr bwMode="auto">
            <a:xfrm>
              <a:off x="4147" y="3111"/>
              <a:ext cx="63" cy="64"/>
            </a:xfrm>
            <a:custGeom>
              <a:avLst/>
              <a:gdLst>
                <a:gd name="T0" fmla="*/ 58 w 251"/>
                <a:gd name="T1" fmla="*/ 0 h 252"/>
                <a:gd name="T2" fmla="*/ 74 w 251"/>
                <a:gd name="T3" fmla="*/ 17 h 252"/>
                <a:gd name="T4" fmla="*/ 90 w 251"/>
                <a:gd name="T5" fmla="*/ 34 h 252"/>
                <a:gd name="T6" fmla="*/ 106 w 251"/>
                <a:gd name="T7" fmla="*/ 52 h 252"/>
                <a:gd name="T8" fmla="*/ 120 w 251"/>
                <a:gd name="T9" fmla="*/ 69 h 252"/>
                <a:gd name="T10" fmla="*/ 135 w 251"/>
                <a:gd name="T11" fmla="*/ 85 h 252"/>
                <a:gd name="T12" fmla="*/ 148 w 251"/>
                <a:gd name="T13" fmla="*/ 102 h 252"/>
                <a:gd name="T14" fmla="*/ 161 w 251"/>
                <a:gd name="T15" fmla="*/ 118 h 252"/>
                <a:gd name="T16" fmla="*/ 174 w 251"/>
                <a:gd name="T17" fmla="*/ 135 h 252"/>
                <a:gd name="T18" fmla="*/ 186 w 251"/>
                <a:gd name="T19" fmla="*/ 149 h 252"/>
                <a:gd name="T20" fmla="*/ 196 w 251"/>
                <a:gd name="T21" fmla="*/ 166 h 252"/>
                <a:gd name="T22" fmla="*/ 207 w 251"/>
                <a:gd name="T23" fmla="*/ 181 h 252"/>
                <a:gd name="T24" fmla="*/ 217 w 251"/>
                <a:gd name="T25" fmla="*/ 196 h 252"/>
                <a:gd name="T26" fmla="*/ 227 w 251"/>
                <a:gd name="T27" fmla="*/ 211 h 252"/>
                <a:gd name="T28" fmla="*/ 235 w 251"/>
                <a:gd name="T29" fmla="*/ 224 h 252"/>
                <a:gd name="T30" fmla="*/ 243 w 251"/>
                <a:gd name="T31" fmla="*/ 238 h 252"/>
                <a:gd name="T32" fmla="*/ 251 w 251"/>
                <a:gd name="T33" fmla="*/ 252 h 252"/>
                <a:gd name="T34" fmla="*/ 237 w 251"/>
                <a:gd name="T35" fmla="*/ 244 h 252"/>
                <a:gd name="T36" fmla="*/ 224 w 251"/>
                <a:gd name="T37" fmla="*/ 236 h 252"/>
                <a:gd name="T38" fmla="*/ 210 w 251"/>
                <a:gd name="T39" fmla="*/ 228 h 252"/>
                <a:gd name="T40" fmla="*/ 195 w 251"/>
                <a:gd name="T41" fmla="*/ 217 h 252"/>
                <a:gd name="T42" fmla="*/ 180 w 251"/>
                <a:gd name="T43" fmla="*/ 208 h 252"/>
                <a:gd name="T44" fmla="*/ 165 w 251"/>
                <a:gd name="T45" fmla="*/ 197 h 252"/>
                <a:gd name="T46" fmla="*/ 149 w 251"/>
                <a:gd name="T47" fmla="*/ 186 h 252"/>
                <a:gd name="T48" fmla="*/ 133 w 251"/>
                <a:gd name="T49" fmla="*/ 174 h 252"/>
                <a:gd name="T50" fmla="*/ 116 w 251"/>
                <a:gd name="T51" fmla="*/ 162 h 252"/>
                <a:gd name="T52" fmla="*/ 100 w 251"/>
                <a:gd name="T53" fmla="*/ 148 h 252"/>
                <a:gd name="T54" fmla="*/ 84 w 251"/>
                <a:gd name="T55" fmla="*/ 135 h 252"/>
                <a:gd name="T56" fmla="*/ 68 w 251"/>
                <a:gd name="T57" fmla="*/ 121 h 252"/>
                <a:gd name="T58" fmla="*/ 51 w 251"/>
                <a:gd name="T59" fmla="*/ 106 h 252"/>
                <a:gd name="T60" fmla="*/ 35 w 251"/>
                <a:gd name="T61" fmla="*/ 91 h 252"/>
                <a:gd name="T62" fmla="*/ 17 w 251"/>
                <a:gd name="T63" fmla="*/ 75 h 252"/>
                <a:gd name="T64" fmla="*/ 0 w 251"/>
                <a:gd name="T65" fmla="*/ 57 h 252"/>
                <a:gd name="T66" fmla="*/ 58 w 251"/>
                <a:gd name="T6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1" h="252">
                  <a:moveTo>
                    <a:pt x="58" y="0"/>
                  </a:moveTo>
                  <a:lnTo>
                    <a:pt x="74" y="17"/>
                  </a:lnTo>
                  <a:lnTo>
                    <a:pt x="90" y="34"/>
                  </a:lnTo>
                  <a:lnTo>
                    <a:pt x="106" y="52"/>
                  </a:lnTo>
                  <a:lnTo>
                    <a:pt x="120" y="69"/>
                  </a:lnTo>
                  <a:lnTo>
                    <a:pt x="135" y="85"/>
                  </a:lnTo>
                  <a:lnTo>
                    <a:pt x="148" y="102"/>
                  </a:lnTo>
                  <a:lnTo>
                    <a:pt x="161" y="118"/>
                  </a:lnTo>
                  <a:lnTo>
                    <a:pt x="174" y="135"/>
                  </a:lnTo>
                  <a:lnTo>
                    <a:pt x="186" y="149"/>
                  </a:lnTo>
                  <a:lnTo>
                    <a:pt x="196" y="166"/>
                  </a:lnTo>
                  <a:lnTo>
                    <a:pt x="207" y="181"/>
                  </a:lnTo>
                  <a:lnTo>
                    <a:pt x="217" y="196"/>
                  </a:lnTo>
                  <a:lnTo>
                    <a:pt x="227" y="211"/>
                  </a:lnTo>
                  <a:lnTo>
                    <a:pt x="235" y="224"/>
                  </a:lnTo>
                  <a:lnTo>
                    <a:pt x="243" y="238"/>
                  </a:lnTo>
                  <a:lnTo>
                    <a:pt x="251" y="252"/>
                  </a:lnTo>
                  <a:lnTo>
                    <a:pt x="237" y="244"/>
                  </a:lnTo>
                  <a:lnTo>
                    <a:pt x="224" y="236"/>
                  </a:lnTo>
                  <a:lnTo>
                    <a:pt x="210" y="228"/>
                  </a:lnTo>
                  <a:lnTo>
                    <a:pt x="195" y="217"/>
                  </a:lnTo>
                  <a:lnTo>
                    <a:pt x="180" y="208"/>
                  </a:lnTo>
                  <a:lnTo>
                    <a:pt x="165" y="197"/>
                  </a:lnTo>
                  <a:lnTo>
                    <a:pt x="149" y="186"/>
                  </a:lnTo>
                  <a:lnTo>
                    <a:pt x="133" y="174"/>
                  </a:lnTo>
                  <a:lnTo>
                    <a:pt x="116" y="162"/>
                  </a:lnTo>
                  <a:lnTo>
                    <a:pt x="100" y="148"/>
                  </a:lnTo>
                  <a:lnTo>
                    <a:pt x="84" y="135"/>
                  </a:lnTo>
                  <a:lnTo>
                    <a:pt x="68" y="121"/>
                  </a:lnTo>
                  <a:lnTo>
                    <a:pt x="51" y="106"/>
                  </a:lnTo>
                  <a:lnTo>
                    <a:pt x="35" y="91"/>
                  </a:lnTo>
                  <a:lnTo>
                    <a:pt x="17" y="75"/>
                  </a:lnTo>
                  <a:lnTo>
                    <a:pt x="0" y="57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C9D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" name="Freeform 32"/>
            <p:cNvSpPr>
              <a:spLocks/>
            </p:cNvSpPr>
            <p:nvPr/>
          </p:nvSpPr>
          <p:spPr bwMode="auto">
            <a:xfrm>
              <a:off x="4047" y="3010"/>
              <a:ext cx="138" cy="139"/>
            </a:xfrm>
            <a:custGeom>
              <a:avLst/>
              <a:gdLst>
                <a:gd name="T0" fmla="*/ 529 w 552"/>
                <a:gd name="T1" fmla="*/ 11 h 553"/>
                <a:gd name="T2" fmla="*/ 514 w 552"/>
                <a:gd name="T3" fmla="*/ 4 h 553"/>
                <a:gd name="T4" fmla="*/ 495 w 552"/>
                <a:gd name="T5" fmla="*/ 0 h 553"/>
                <a:gd name="T6" fmla="*/ 473 w 552"/>
                <a:gd name="T7" fmla="*/ 2 h 553"/>
                <a:gd name="T8" fmla="*/ 467 w 552"/>
                <a:gd name="T9" fmla="*/ 32 h 553"/>
                <a:gd name="T10" fmla="*/ 457 w 552"/>
                <a:gd name="T11" fmla="*/ 101 h 553"/>
                <a:gd name="T12" fmla="*/ 418 w 552"/>
                <a:gd name="T13" fmla="*/ 182 h 553"/>
                <a:gd name="T14" fmla="*/ 353 w 552"/>
                <a:gd name="T15" fmla="*/ 269 h 553"/>
                <a:gd name="T16" fmla="*/ 291 w 552"/>
                <a:gd name="T17" fmla="*/ 333 h 553"/>
                <a:gd name="T18" fmla="*/ 247 w 552"/>
                <a:gd name="T19" fmla="*/ 371 h 553"/>
                <a:gd name="T20" fmla="*/ 204 w 552"/>
                <a:gd name="T21" fmla="*/ 404 h 553"/>
                <a:gd name="T22" fmla="*/ 161 w 552"/>
                <a:gd name="T23" fmla="*/ 430 h 553"/>
                <a:gd name="T24" fmla="*/ 121 w 552"/>
                <a:gd name="T25" fmla="*/ 450 h 553"/>
                <a:gd name="T26" fmla="*/ 82 w 552"/>
                <a:gd name="T27" fmla="*/ 462 h 553"/>
                <a:gd name="T28" fmla="*/ 47 w 552"/>
                <a:gd name="T29" fmla="*/ 468 h 553"/>
                <a:gd name="T30" fmla="*/ 17 w 552"/>
                <a:gd name="T31" fmla="*/ 466 h 553"/>
                <a:gd name="T32" fmla="*/ 0 w 552"/>
                <a:gd name="T33" fmla="*/ 485 h 553"/>
                <a:gd name="T34" fmla="*/ 6 w 552"/>
                <a:gd name="T35" fmla="*/ 525 h 553"/>
                <a:gd name="T36" fmla="*/ 25 w 552"/>
                <a:gd name="T37" fmla="*/ 546 h 553"/>
                <a:gd name="T38" fmla="*/ 54 w 552"/>
                <a:gd name="T39" fmla="*/ 553 h 553"/>
                <a:gd name="T40" fmla="*/ 91 w 552"/>
                <a:gd name="T41" fmla="*/ 551 h 553"/>
                <a:gd name="T42" fmla="*/ 134 w 552"/>
                <a:gd name="T43" fmla="*/ 537 h 553"/>
                <a:gd name="T44" fmla="*/ 182 w 552"/>
                <a:gd name="T45" fmla="*/ 514 h 553"/>
                <a:gd name="T46" fmla="*/ 233 w 552"/>
                <a:gd name="T47" fmla="*/ 482 h 553"/>
                <a:gd name="T48" fmla="*/ 287 w 552"/>
                <a:gd name="T49" fmla="*/ 443 h 553"/>
                <a:gd name="T50" fmla="*/ 341 w 552"/>
                <a:gd name="T51" fmla="*/ 396 h 553"/>
                <a:gd name="T52" fmla="*/ 395 w 552"/>
                <a:gd name="T53" fmla="*/ 341 h 553"/>
                <a:gd name="T54" fmla="*/ 442 w 552"/>
                <a:gd name="T55" fmla="*/ 287 h 553"/>
                <a:gd name="T56" fmla="*/ 481 w 552"/>
                <a:gd name="T57" fmla="*/ 233 h 553"/>
                <a:gd name="T58" fmla="*/ 513 w 552"/>
                <a:gd name="T59" fmla="*/ 181 h 553"/>
                <a:gd name="T60" fmla="*/ 535 w 552"/>
                <a:gd name="T61" fmla="*/ 134 h 553"/>
                <a:gd name="T62" fmla="*/ 549 w 552"/>
                <a:gd name="T63" fmla="*/ 91 h 553"/>
                <a:gd name="T64" fmla="*/ 552 w 552"/>
                <a:gd name="T65" fmla="*/ 56 h 553"/>
                <a:gd name="T66" fmla="*/ 544 w 552"/>
                <a:gd name="T67" fmla="*/ 27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52" h="553">
                  <a:moveTo>
                    <a:pt x="536" y="17"/>
                  </a:moveTo>
                  <a:lnTo>
                    <a:pt x="529" y="11"/>
                  </a:lnTo>
                  <a:lnTo>
                    <a:pt x="523" y="7"/>
                  </a:lnTo>
                  <a:lnTo>
                    <a:pt x="514" y="4"/>
                  </a:lnTo>
                  <a:lnTo>
                    <a:pt x="505" y="2"/>
                  </a:lnTo>
                  <a:lnTo>
                    <a:pt x="495" y="0"/>
                  </a:lnTo>
                  <a:lnTo>
                    <a:pt x="485" y="0"/>
                  </a:lnTo>
                  <a:lnTo>
                    <a:pt x="473" y="2"/>
                  </a:lnTo>
                  <a:lnTo>
                    <a:pt x="462" y="4"/>
                  </a:lnTo>
                  <a:lnTo>
                    <a:pt x="467" y="32"/>
                  </a:lnTo>
                  <a:lnTo>
                    <a:pt x="466" y="65"/>
                  </a:lnTo>
                  <a:lnTo>
                    <a:pt x="457" y="101"/>
                  </a:lnTo>
                  <a:lnTo>
                    <a:pt x="441" y="141"/>
                  </a:lnTo>
                  <a:lnTo>
                    <a:pt x="418" y="182"/>
                  </a:lnTo>
                  <a:lnTo>
                    <a:pt x="389" y="225"/>
                  </a:lnTo>
                  <a:lnTo>
                    <a:pt x="353" y="269"/>
                  </a:lnTo>
                  <a:lnTo>
                    <a:pt x="313" y="313"/>
                  </a:lnTo>
                  <a:lnTo>
                    <a:pt x="291" y="333"/>
                  </a:lnTo>
                  <a:lnTo>
                    <a:pt x="269" y="353"/>
                  </a:lnTo>
                  <a:lnTo>
                    <a:pt x="247" y="371"/>
                  </a:lnTo>
                  <a:lnTo>
                    <a:pt x="226" y="389"/>
                  </a:lnTo>
                  <a:lnTo>
                    <a:pt x="204" y="404"/>
                  </a:lnTo>
                  <a:lnTo>
                    <a:pt x="182" y="417"/>
                  </a:lnTo>
                  <a:lnTo>
                    <a:pt x="161" y="430"/>
                  </a:lnTo>
                  <a:lnTo>
                    <a:pt x="140" y="440"/>
                  </a:lnTo>
                  <a:lnTo>
                    <a:pt x="121" y="450"/>
                  </a:lnTo>
                  <a:lnTo>
                    <a:pt x="101" y="457"/>
                  </a:lnTo>
                  <a:lnTo>
                    <a:pt x="82" y="462"/>
                  </a:lnTo>
                  <a:lnTo>
                    <a:pt x="64" y="466"/>
                  </a:lnTo>
                  <a:lnTo>
                    <a:pt x="47" y="468"/>
                  </a:lnTo>
                  <a:lnTo>
                    <a:pt x="31" y="467"/>
                  </a:lnTo>
                  <a:lnTo>
                    <a:pt x="17" y="466"/>
                  </a:lnTo>
                  <a:lnTo>
                    <a:pt x="3" y="461"/>
                  </a:lnTo>
                  <a:lnTo>
                    <a:pt x="0" y="485"/>
                  </a:lnTo>
                  <a:lnTo>
                    <a:pt x="0" y="506"/>
                  </a:lnTo>
                  <a:lnTo>
                    <a:pt x="6" y="525"/>
                  </a:lnTo>
                  <a:lnTo>
                    <a:pt x="15" y="538"/>
                  </a:lnTo>
                  <a:lnTo>
                    <a:pt x="25" y="546"/>
                  </a:lnTo>
                  <a:lnTo>
                    <a:pt x="39" y="551"/>
                  </a:lnTo>
                  <a:lnTo>
                    <a:pt x="54" y="553"/>
                  </a:lnTo>
                  <a:lnTo>
                    <a:pt x="71" y="553"/>
                  </a:lnTo>
                  <a:lnTo>
                    <a:pt x="91" y="551"/>
                  </a:lnTo>
                  <a:lnTo>
                    <a:pt x="112" y="545"/>
                  </a:lnTo>
                  <a:lnTo>
                    <a:pt x="134" y="537"/>
                  </a:lnTo>
                  <a:lnTo>
                    <a:pt x="158" y="527"/>
                  </a:lnTo>
                  <a:lnTo>
                    <a:pt x="182" y="514"/>
                  </a:lnTo>
                  <a:lnTo>
                    <a:pt x="207" y="499"/>
                  </a:lnTo>
                  <a:lnTo>
                    <a:pt x="233" y="482"/>
                  </a:lnTo>
                  <a:lnTo>
                    <a:pt x="260" y="463"/>
                  </a:lnTo>
                  <a:lnTo>
                    <a:pt x="287" y="443"/>
                  </a:lnTo>
                  <a:lnTo>
                    <a:pt x="314" y="420"/>
                  </a:lnTo>
                  <a:lnTo>
                    <a:pt x="341" y="396"/>
                  </a:lnTo>
                  <a:lnTo>
                    <a:pt x="368" y="369"/>
                  </a:lnTo>
                  <a:lnTo>
                    <a:pt x="395" y="341"/>
                  </a:lnTo>
                  <a:lnTo>
                    <a:pt x="419" y="314"/>
                  </a:lnTo>
                  <a:lnTo>
                    <a:pt x="442" y="287"/>
                  </a:lnTo>
                  <a:lnTo>
                    <a:pt x="463" y="260"/>
                  </a:lnTo>
                  <a:lnTo>
                    <a:pt x="481" y="233"/>
                  </a:lnTo>
                  <a:lnTo>
                    <a:pt x="498" y="207"/>
                  </a:lnTo>
                  <a:lnTo>
                    <a:pt x="513" y="181"/>
                  </a:lnTo>
                  <a:lnTo>
                    <a:pt x="525" y="157"/>
                  </a:lnTo>
                  <a:lnTo>
                    <a:pt x="535" y="134"/>
                  </a:lnTo>
                  <a:lnTo>
                    <a:pt x="543" y="112"/>
                  </a:lnTo>
                  <a:lnTo>
                    <a:pt x="549" y="91"/>
                  </a:lnTo>
                  <a:lnTo>
                    <a:pt x="551" y="73"/>
                  </a:lnTo>
                  <a:lnTo>
                    <a:pt x="552" y="56"/>
                  </a:lnTo>
                  <a:lnTo>
                    <a:pt x="549" y="41"/>
                  </a:lnTo>
                  <a:lnTo>
                    <a:pt x="544" y="27"/>
                  </a:lnTo>
                  <a:lnTo>
                    <a:pt x="536" y="17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6" name="Freeform 33"/>
            <p:cNvSpPr>
              <a:spLocks/>
            </p:cNvSpPr>
            <p:nvPr/>
          </p:nvSpPr>
          <p:spPr bwMode="auto">
            <a:xfrm>
              <a:off x="4006" y="2969"/>
              <a:ext cx="135" cy="135"/>
            </a:xfrm>
            <a:custGeom>
              <a:avLst/>
              <a:gdLst>
                <a:gd name="T0" fmla="*/ 523 w 540"/>
                <a:gd name="T1" fmla="*/ 169 h 539"/>
                <a:gd name="T2" fmla="*/ 250 w 540"/>
                <a:gd name="T3" fmla="*/ 0 h 539"/>
                <a:gd name="T4" fmla="*/ 240 w 540"/>
                <a:gd name="T5" fmla="*/ 17 h 539"/>
                <a:gd name="T6" fmla="*/ 229 w 540"/>
                <a:gd name="T7" fmla="*/ 34 h 539"/>
                <a:gd name="T8" fmla="*/ 217 w 540"/>
                <a:gd name="T9" fmla="*/ 53 h 539"/>
                <a:gd name="T10" fmla="*/ 204 w 540"/>
                <a:gd name="T11" fmla="*/ 70 h 539"/>
                <a:gd name="T12" fmla="*/ 190 w 540"/>
                <a:gd name="T13" fmla="*/ 88 h 539"/>
                <a:gd name="T14" fmla="*/ 174 w 540"/>
                <a:gd name="T15" fmla="*/ 107 h 539"/>
                <a:gd name="T16" fmla="*/ 159 w 540"/>
                <a:gd name="T17" fmla="*/ 124 h 539"/>
                <a:gd name="T18" fmla="*/ 142 w 540"/>
                <a:gd name="T19" fmla="*/ 141 h 539"/>
                <a:gd name="T20" fmla="*/ 125 w 540"/>
                <a:gd name="T21" fmla="*/ 159 h 539"/>
                <a:gd name="T22" fmla="*/ 107 w 540"/>
                <a:gd name="T23" fmla="*/ 173 h 539"/>
                <a:gd name="T24" fmla="*/ 89 w 540"/>
                <a:gd name="T25" fmla="*/ 190 h 539"/>
                <a:gd name="T26" fmla="*/ 72 w 540"/>
                <a:gd name="T27" fmla="*/ 203 h 539"/>
                <a:gd name="T28" fmla="*/ 53 w 540"/>
                <a:gd name="T29" fmla="*/ 216 h 539"/>
                <a:gd name="T30" fmla="*/ 35 w 540"/>
                <a:gd name="T31" fmla="*/ 229 h 539"/>
                <a:gd name="T32" fmla="*/ 18 w 540"/>
                <a:gd name="T33" fmla="*/ 239 h 539"/>
                <a:gd name="T34" fmla="*/ 0 w 540"/>
                <a:gd name="T35" fmla="*/ 250 h 539"/>
                <a:gd name="T36" fmla="*/ 168 w 540"/>
                <a:gd name="T37" fmla="*/ 523 h 539"/>
                <a:gd name="T38" fmla="*/ 178 w 540"/>
                <a:gd name="T39" fmla="*/ 529 h 539"/>
                <a:gd name="T40" fmla="*/ 188 w 540"/>
                <a:gd name="T41" fmla="*/ 535 h 539"/>
                <a:gd name="T42" fmla="*/ 201 w 540"/>
                <a:gd name="T43" fmla="*/ 537 h 539"/>
                <a:gd name="T44" fmla="*/ 213 w 540"/>
                <a:gd name="T45" fmla="*/ 539 h 539"/>
                <a:gd name="T46" fmla="*/ 227 w 540"/>
                <a:gd name="T47" fmla="*/ 539 h 539"/>
                <a:gd name="T48" fmla="*/ 242 w 540"/>
                <a:gd name="T49" fmla="*/ 535 h 539"/>
                <a:gd name="T50" fmla="*/ 258 w 540"/>
                <a:gd name="T51" fmla="*/ 532 h 539"/>
                <a:gd name="T52" fmla="*/ 275 w 540"/>
                <a:gd name="T53" fmla="*/ 525 h 539"/>
                <a:gd name="T54" fmla="*/ 293 w 540"/>
                <a:gd name="T55" fmla="*/ 518 h 539"/>
                <a:gd name="T56" fmla="*/ 311 w 540"/>
                <a:gd name="T57" fmla="*/ 508 h 539"/>
                <a:gd name="T58" fmla="*/ 328 w 540"/>
                <a:gd name="T59" fmla="*/ 497 h 539"/>
                <a:gd name="T60" fmla="*/ 348 w 540"/>
                <a:gd name="T61" fmla="*/ 485 h 539"/>
                <a:gd name="T62" fmla="*/ 366 w 540"/>
                <a:gd name="T63" fmla="*/ 471 h 539"/>
                <a:gd name="T64" fmla="*/ 385 w 540"/>
                <a:gd name="T65" fmla="*/ 455 h 539"/>
                <a:gd name="T66" fmla="*/ 404 w 540"/>
                <a:gd name="T67" fmla="*/ 438 h 539"/>
                <a:gd name="T68" fmla="*/ 423 w 540"/>
                <a:gd name="T69" fmla="*/ 420 h 539"/>
                <a:gd name="T70" fmla="*/ 457 w 540"/>
                <a:gd name="T71" fmla="*/ 383 h 539"/>
                <a:gd name="T72" fmla="*/ 486 w 540"/>
                <a:gd name="T73" fmla="*/ 345 h 539"/>
                <a:gd name="T74" fmla="*/ 509 w 540"/>
                <a:gd name="T75" fmla="*/ 309 h 539"/>
                <a:gd name="T76" fmla="*/ 526 w 540"/>
                <a:gd name="T77" fmla="*/ 274 h 539"/>
                <a:gd name="T78" fmla="*/ 537 w 540"/>
                <a:gd name="T79" fmla="*/ 241 h 539"/>
                <a:gd name="T80" fmla="*/ 540 w 540"/>
                <a:gd name="T81" fmla="*/ 213 h 539"/>
                <a:gd name="T82" fmla="*/ 535 w 540"/>
                <a:gd name="T83" fmla="*/ 188 h 539"/>
                <a:gd name="T84" fmla="*/ 523 w 540"/>
                <a:gd name="T85" fmla="*/ 169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40" h="539">
                  <a:moveTo>
                    <a:pt x="523" y="169"/>
                  </a:moveTo>
                  <a:lnTo>
                    <a:pt x="250" y="0"/>
                  </a:lnTo>
                  <a:lnTo>
                    <a:pt x="240" y="17"/>
                  </a:lnTo>
                  <a:lnTo>
                    <a:pt x="229" y="34"/>
                  </a:lnTo>
                  <a:lnTo>
                    <a:pt x="217" y="53"/>
                  </a:lnTo>
                  <a:lnTo>
                    <a:pt x="204" y="70"/>
                  </a:lnTo>
                  <a:lnTo>
                    <a:pt x="190" y="88"/>
                  </a:lnTo>
                  <a:lnTo>
                    <a:pt x="174" y="107"/>
                  </a:lnTo>
                  <a:lnTo>
                    <a:pt x="159" y="124"/>
                  </a:lnTo>
                  <a:lnTo>
                    <a:pt x="142" y="141"/>
                  </a:lnTo>
                  <a:lnTo>
                    <a:pt x="125" y="159"/>
                  </a:lnTo>
                  <a:lnTo>
                    <a:pt x="107" y="173"/>
                  </a:lnTo>
                  <a:lnTo>
                    <a:pt x="89" y="190"/>
                  </a:lnTo>
                  <a:lnTo>
                    <a:pt x="72" y="203"/>
                  </a:lnTo>
                  <a:lnTo>
                    <a:pt x="53" y="216"/>
                  </a:lnTo>
                  <a:lnTo>
                    <a:pt x="35" y="229"/>
                  </a:lnTo>
                  <a:lnTo>
                    <a:pt x="18" y="239"/>
                  </a:lnTo>
                  <a:lnTo>
                    <a:pt x="0" y="250"/>
                  </a:lnTo>
                  <a:lnTo>
                    <a:pt x="168" y="523"/>
                  </a:lnTo>
                  <a:lnTo>
                    <a:pt x="178" y="529"/>
                  </a:lnTo>
                  <a:lnTo>
                    <a:pt x="188" y="535"/>
                  </a:lnTo>
                  <a:lnTo>
                    <a:pt x="201" y="537"/>
                  </a:lnTo>
                  <a:lnTo>
                    <a:pt x="213" y="539"/>
                  </a:lnTo>
                  <a:lnTo>
                    <a:pt x="227" y="539"/>
                  </a:lnTo>
                  <a:lnTo>
                    <a:pt x="242" y="535"/>
                  </a:lnTo>
                  <a:lnTo>
                    <a:pt x="258" y="532"/>
                  </a:lnTo>
                  <a:lnTo>
                    <a:pt x="275" y="525"/>
                  </a:lnTo>
                  <a:lnTo>
                    <a:pt x="293" y="518"/>
                  </a:lnTo>
                  <a:lnTo>
                    <a:pt x="311" y="508"/>
                  </a:lnTo>
                  <a:lnTo>
                    <a:pt x="328" y="497"/>
                  </a:lnTo>
                  <a:lnTo>
                    <a:pt x="348" y="485"/>
                  </a:lnTo>
                  <a:lnTo>
                    <a:pt x="366" y="471"/>
                  </a:lnTo>
                  <a:lnTo>
                    <a:pt x="385" y="455"/>
                  </a:lnTo>
                  <a:lnTo>
                    <a:pt x="404" y="438"/>
                  </a:lnTo>
                  <a:lnTo>
                    <a:pt x="423" y="420"/>
                  </a:lnTo>
                  <a:lnTo>
                    <a:pt x="457" y="383"/>
                  </a:lnTo>
                  <a:lnTo>
                    <a:pt x="486" y="345"/>
                  </a:lnTo>
                  <a:lnTo>
                    <a:pt x="509" y="309"/>
                  </a:lnTo>
                  <a:lnTo>
                    <a:pt x="526" y="274"/>
                  </a:lnTo>
                  <a:lnTo>
                    <a:pt x="537" y="241"/>
                  </a:lnTo>
                  <a:lnTo>
                    <a:pt x="540" y="213"/>
                  </a:lnTo>
                  <a:lnTo>
                    <a:pt x="535" y="188"/>
                  </a:lnTo>
                  <a:lnTo>
                    <a:pt x="523" y="16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7" name="Freeform 34"/>
            <p:cNvSpPr>
              <a:spLocks/>
            </p:cNvSpPr>
            <p:nvPr/>
          </p:nvSpPr>
          <p:spPr bwMode="auto">
            <a:xfrm>
              <a:off x="3977" y="2940"/>
              <a:ext cx="80" cy="80"/>
            </a:xfrm>
            <a:custGeom>
              <a:avLst/>
              <a:gdLst>
                <a:gd name="T0" fmla="*/ 206 w 318"/>
                <a:gd name="T1" fmla="*/ 208 h 320"/>
                <a:gd name="T2" fmla="*/ 236 w 318"/>
                <a:gd name="T3" fmla="*/ 177 h 320"/>
                <a:gd name="T4" fmla="*/ 262 w 318"/>
                <a:gd name="T5" fmla="*/ 144 h 320"/>
                <a:gd name="T6" fmla="*/ 283 w 318"/>
                <a:gd name="T7" fmla="*/ 115 h 320"/>
                <a:gd name="T8" fmla="*/ 301 w 318"/>
                <a:gd name="T9" fmla="*/ 86 h 320"/>
                <a:gd name="T10" fmla="*/ 312 w 318"/>
                <a:gd name="T11" fmla="*/ 60 h 320"/>
                <a:gd name="T12" fmla="*/ 318 w 318"/>
                <a:gd name="T13" fmla="*/ 39 h 320"/>
                <a:gd name="T14" fmla="*/ 318 w 318"/>
                <a:gd name="T15" fmla="*/ 20 h 320"/>
                <a:gd name="T16" fmla="*/ 311 w 318"/>
                <a:gd name="T17" fmla="*/ 7 h 320"/>
                <a:gd name="T18" fmla="*/ 305 w 318"/>
                <a:gd name="T19" fmla="*/ 4 h 320"/>
                <a:gd name="T20" fmla="*/ 298 w 318"/>
                <a:gd name="T21" fmla="*/ 2 h 320"/>
                <a:gd name="T22" fmla="*/ 290 w 318"/>
                <a:gd name="T23" fmla="*/ 0 h 320"/>
                <a:gd name="T24" fmla="*/ 281 w 318"/>
                <a:gd name="T25" fmla="*/ 2 h 320"/>
                <a:gd name="T26" fmla="*/ 271 w 318"/>
                <a:gd name="T27" fmla="*/ 4 h 320"/>
                <a:gd name="T28" fmla="*/ 259 w 318"/>
                <a:gd name="T29" fmla="*/ 7 h 320"/>
                <a:gd name="T30" fmla="*/ 247 w 318"/>
                <a:gd name="T31" fmla="*/ 12 h 320"/>
                <a:gd name="T32" fmla="*/ 234 w 318"/>
                <a:gd name="T33" fmla="*/ 19 h 320"/>
                <a:gd name="T34" fmla="*/ 220 w 318"/>
                <a:gd name="T35" fmla="*/ 27 h 320"/>
                <a:gd name="T36" fmla="*/ 205 w 318"/>
                <a:gd name="T37" fmla="*/ 35 h 320"/>
                <a:gd name="T38" fmla="*/ 190 w 318"/>
                <a:gd name="T39" fmla="*/ 45 h 320"/>
                <a:gd name="T40" fmla="*/ 175 w 318"/>
                <a:gd name="T41" fmla="*/ 57 h 320"/>
                <a:gd name="T42" fmla="*/ 159 w 318"/>
                <a:gd name="T43" fmla="*/ 70 h 320"/>
                <a:gd name="T44" fmla="*/ 143 w 318"/>
                <a:gd name="T45" fmla="*/ 82 h 320"/>
                <a:gd name="T46" fmla="*/ 128 w 318"/>
                <a:gd name="T47" fmla="*/ 97 h 320"/>
                <a:gd name="T48" fmla="*/ 112 w 318"/>
                <a:gd name="T49" fmla="*/ 112 h 320"/>
                <a:gd name="T50" fmla="*/ 82 w 318"/>
                <a:gd name="T51" fmla="*/ 143 h 320"/>
                <a:gd name="T52" fmla="*/ 57 w 318"/>
                <a:gd name="T53" fmla="*/ 176 h 320"/>
                <a:gd name="T54" fmla="*/ 35 w 318"/>
                <a:gd name="T55" fmla="*/ 206 h 320"/>
                <a:gd name="T56" fmla="*/ 19 w 318"/>
                <a:gd name="T57" fmla="*/ 234 h 320"/>
                <a:gd name="T58" fmla="*/ 6 w 318"/>
                <a:gd name="T59" fmla="*/ 260 h 320"/>
                <a:gd name="T60" fmla="*/ 0 w 318"/>
                <a:gd name="T61" fmla="*/ 282 h 320"/>
                <a:gd name="T62" fmla="*/ 0 w 318"/>
                <a:gd name="T63" fmla="*/ 300 h 320"/>
                <a:gd name="T64" fmla="*/ 7 w 318"/>
                <a:gd name="T65" fmla="*/ 313 h 320"/>
                <a:gd name="T66" fmla="*/ 13 w 318"/>
                <a:gd name="T67" fmla="*/ 317 h 320"/>
                <a:gd name="T68" fmla="*/ 20 w 318"/>
                <a:gd name="T69" fmla="*/ 320 h 320"/>
                <a:gd name="T70" fmla="*/ 28 w 318"/>
                <a:gd name="T71" fmla="*/ 320 h 320"/>
                <a:gd name="T72" fmla="*/ 37 w 318"/>
                <a:gd name="T73" fmla="*/ 320 h 320"/>
                <a:gd name="T74" fmla="*/ 49 w 318"/>
                <a:gd name="T75" fmla="*/ 317 h 320"/>
                <a:gd name="T76" fmla="*/ 60 w 318"/>
                <a:gd name="T77" fmla="*/ 314 h 320"/>
                <a:gd name="T78" fmla="*/ 72 w 318"/>
                <a:gd name="T79" fmla="*/ 308 h 320"/>
                <a:gd name="T80" fmla="*/ 86 w 318"/>
                <a:gd name="T81" fmla="*/ 301 h 320"/>
                <a:gd name="T82" fmla="*/ 99 w 318"/>
                <a:gd name="T83" fmla="*/ 294 h 320"/>
                <a:gd name="T84" fmla="*/ 113 w 318"/>
                <a:gd name="T85" fmla="*/ 285 h 320"/>
                <a:gd name="T86" fmla="*/ 128 w 318"/>
                <a:gd name="T87" fmla="*/ 275 h 320"/>
                <a:gd name="T88" fmla="*/ 143 w 318"/>
                <a:gd name="T89" fmla="*/ 263 h 320"/>
                <a:gd name="T90" fmla="*/ 159 w 318"/>
                <a:gd name="T91" fmla="*/ 250 h 320"/>
                <a:gd name="T92" fmla="*/ 175 w 318"/>
                <a:gd name="T93" fmla="*/ 238 h 320"/>
                <a:gd name="T94" fmla="*/ 190 w 318"/>
                <a:gd name="T95" fmla="*/ 223 h 320"/>
                <a:gd name="T96" fmla="*/ 206 w 318"/>
                <a:gd name="T97" fmla="*/ 208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18" h="320">
                  <a:moveTo>
                    <a:pt x="206" y="208"/>
                  </a:moveTo>
                  <a:lnTo>
                    <a:pt x="236" y="177"/>
                  </a:lnTo>
                  <a:lnTo>
                    <a:pt x="262" y="144"/>
                  </a:lnTo>
                  <a:lnTo>
                    <a:pt x="283" y="115"/>
                  </a:lnTo>
                  <a:lnTo>
                    <a:pt x="301" y="86"/>
                  </a:lnTo>
                  <a:lnTo>
                    <a:pt x="312" y="60"/>
                  </a:lnTo>
                  <a:lnTo>
                    <a:pt x="318" y="39"/>
                  </a:lnTo>
                  <a:lnTo>
                    <a:pt x="318" y="20"/>
                  </a:lnTo>
                  <a:lnTo>
                    <a:pt x="311" y="7"/>
                  </a:lnTo>
                  <a:lnTo>
                    <a:pt x="305" y="4"/>
                  </a:lnTo>
                  <a:lnTo>
                    <a:pt x="298" y="2"/>
                  </a:lnTo>
                  <a:lnTo>
                    <a:pt x="290" y="0"/>
                  </a:lnTo>
                  <a:lnTo>
                    <a:pt x="281" y="2"/>
                  </a:lnTo>
                  <a:lnTo>
                    <a:pt x="271" y="4"/>
                  </a:lnTo>
                  <a:lnTo>
                    <a:pt x="259" y="7"/>
                  </a:lnTo>
                  <a:lnTo>
                    <a:pt x="247" y="12"/>
                  </a:lnTo>
                  <a:lnTo>
                    <a:pt x="234" y="19"/>
                  </a:lnTo>
                  <a:lnTo>
                    <a:pt x="220" y="27"/>
                  </a:lnTo>
                  <a:lnTo>
                    <a:pt x="205" y="35"/>
                  </a:lnTo>
                  <a:lnTo>
                    <a:pt x="190" y="45"/>
                  </a:lnTo>
                  <a:lnTo>
                    <a:pt x="175" y="57"/>
                  </a:lnTo>
                  <a:lnTo>
                    <a:pt x="159" y="70"/>
                  </a:lnTo>
                  <a:lnTo>
                    <a:pt x="143" y="82"/>
                  </a:lnTo>
                  <a:lnTo>
                    <a:pt x="128" y="97"/>
                  </a:lnTo>
                  <a:lnTo>
                    <a:pt x="112" y="112"/>
                  </a:lnTo>
                  <a:lnTo>
                    <a:pt x="82" y="143"/>
                  </a:lnTo>
                  <a:lnTo>
                    <a:pt x="57" y="176"/>
                  </a:lnTo>
                  <a:lnTo>
                    <a:pt x="35" y="206"/>
                  </a:lnTo>
                  <a:lnTo>
                    <a:pt x="19" y="234"/>
                  </a:lnTo>
                  <a:lnTo>
                    <a:pt x="6" y="260"/>
                  </a:lnTo>
                  <a:lnTo>
                    <a:pt x="0" y="282"/>
                  </a:lnTo>
                  <a:lnTo>
                    <a:pt x="0" y="300"/>
                  </a:lnTo>
                  <a:lnTo>
                    <a:pt x="7" y="313"/>
                  </a:lnTo>
                  <a:lnTo>
                    <a:pt x="13" y="317"/>
                  </a:lnTo>
                  <a:lnTo>
                    <a:pt x="20" y="320"/>
                  </a:lnTo>
                  <a:lnTo>
                    <a:pt x="28" y="320"/>
                  </a:lnTo>
                  <a:lnTo>
                    <a:pt x="37" y="320"/>
                  </a:lnTo>
                  <a:lnTo>
                    <a:pt x="49" y="317"/>
                  </a:lnTo>
                  <a:lnTo>
                    <a:pt x="60" y="314"/>
                  </a:lnTo>
                  <a:lnTo>
                    <a:pt x="72" y="308"/>
                  </a:lnTo>
                  <a:lnTo>
                    <a:pt x="86" y="301"/>
                  </a:lnTo>
                  <a:lnTo>
                    <a:pt x="99" y="294"/>
                  </a:lnTo>
                  <a:lnTo>
                    <a:pt x="113" y="285"/>
                  </a:lnTo>
                  <a:lnTo>
                    <a:pt x="128" y="275"/>
                  </a:lnTo>
                  <a:lnTo>
                    <a:pt x="143" y="263"/>
                  </a:lnTo>
                  <a:lnTo>
                    <a:pt x="159" y="250"/>
                  </a:lnTo>
                  <a:lnTo>
                    <a:pt x="175" y="238"/>
                  </a:lnTo>
                  <a:lnTo>
                    <a:pt x="190" y="223"/>
                  </a:lnTo>
                  <a:lnTo>
                    <a:pt x="206" y="208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8253">
            <a:off x="10281802" y="8875271"/>
            <a:ext cx="3285807" cy="6917489"/>
          </a:xfrm>
          <a:prstGeom prst="rect">
            <a:avLst/>
          </a:prstGeom>
        </p:spPr>
      </p:pic>
      <p:pic>
        <p:nvPicPr>
          <p:cNvPr id="16" name="dog_bark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7221200" y="7732703"/>
            <a:ext cx="609600" cy="609600"/>
          </a:xfrm>
          <a:prstGeom prst="rect">
            <a:avLst/>
          </a:prstGeom>
        </p:spPr>
      </p:pic>
      <p:pic>
        <p:nvPicPr>
          <p:cNvPr id="64" name="dog_bark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7526000" y="9224251"/>
            <a:ext cx="609600" cy="609600"/>
          </a:xfrm>
          <a:prstGeom prst="rect">
            <a:avLst/>
          </a:prstGeom>
        </p:spPr>
      </p:pic>
      <p:pic>
        <p:nvPicPr>
          <p:cNvPr id="65" name="dog_bark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6764000" y="6556091"/>
            <a:ext cx="609600" cy="6096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8745">
            <a:off x="1094399" y="10913148"/>
            <a:ext cx="3353083" cy="705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03554">
            <a:off x="14006046" y="642900"/>
            <a:ext cx="3180739" cy="669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1236729"/>
      </p:ext>
    </p:extLst>
  </p:cSld>
  <p:clrMapOvr>
    <a:masterClrMapping/>
  </p:clrMapOvr>
  <p:transition spd="slow" advTm="20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8.08314E-7 L -0.46407 -0.36212 L -0.48334 -0.87829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67" y="-4392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-0.39705 -0.35116 L -0.41372 -0.85232 " pathEditMode="relative" rAng="0" ptsTypes="A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94" y="-4261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53349E-6 L -0.43715 -0.35958 L -0.45538 -0.87251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78" y="-4362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6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372 -0.85232 L 0.00295 0.2476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3" y="5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7736 L -0.6941 0.0819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826" y="23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03 0.04065 L -0.70556 0.0452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826" y="23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368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672 L -0.70226 0.0718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826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556 0.04526 L -0.70556 1.3819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68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03233E-6 L 0.47326 -0.8695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63" y="-43487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89376E-6 L 0.48038 -0.9475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10" y="-4739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0855 L 0.49167 -0.8887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53" y="-4486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368" fill="hold"/>
                                        <p:tgtEl>
                                          <p:spTgt spid="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038 -0.94757 L 0.48038 -0.2713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8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09947" y="4459306"/>
            <a:ext cx="56959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Thanks </a:t>
            </a:r>
            <a:r>
              <a:rPr lang="en-US" sz="3200" dirty="0"/>
              <a:t>for Watching</a:t>
            </a:r>
          </a:p>
          <a:p>
            <a:pPr algn="ctr"/>
            <a:r>
              <a:rPr lang="en-US" sz="2400" dirty="0" smtClean="0"/>
              <a:t> (</a:t>
            </a:r>
            <a:r>
              <a:rPr lang="en-US" sz="2400" dirty="0"/>
              <a:t>And Good Luck With Your Pup)</a:t>
            </a:r>
          </a:p>
        </p:txBody>
      </p:sp>
      <p:sp>
        <p:nvSpPr>
          <p:cNvPr id="3" name="Rectangle 2"/>
          <p:cNvSpPr/>
          <p:nvPr/>
        </p:nvSpPr>
        <p:spPr>
          <a:xfrm>
            <a:off x="3581400" y="685800"/>
            <a:ext cx="4572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b="1" dirty="0" smtClean="0">
                <a:solidFill>
                  <a:prstClr val="black"/>
                </a:solidFill>
                <a:latin typeface="Arial Rounded MT Bold" pitchFamily="34" charset="0"/>
              </a:rPr>
              <a:t>          So</a:t>
            </a:r>
            <a:r>
              <a:rPr lang="en-US" sz="4400" b="1" dirty="0">
                <a:solidFill>
                  <a:prstClr val="black"/>
                </a:solidFill>
                <a:latin typeface="Arial Rounded MT Bold" pitchFamily="34" charset="0"/>
              </a:rPr>
              <a:t>… </a:t>
            </a:r>
            <a:endParaRPr lang="en-US" sz="4400" b="1" dirty="0" smtClean="0">
              <a:solidFill>
                <a:prstClr val="black"/>
              </a:solidFill>
              <a:latin typeface="Arial Rounded MT Bold" pitchFamily="34" charset="0"/>
            </a:endParaRPr>
          </a:p>
          <a:p>
            <a:pPr lvl="0"/>
            <a:r>
              <a:rPr lang="en-US" sz="4400" b="1" dirty="0" smtClean="0">
                <a:solidFill>
                  <a:prstClr val="black"/>
                </a:solidFill>
                <a:latin typeface="Arial Rounded MT Bold" pitchFamily="34" charset="0"/>
              </a:rPr>
              <a:t>Are </a:t>
            </a:r>
            <a:r>
              <a:rPr lang="en-US" sz="4400" b="1" dirty="0">
                <a:solidFill>
                  <a:prstClr val="black"/>
                </a:solidFill>
                <a:latin typeface="Arial Rounded MT Bold" pitchFamily="34" charset="0"/>
              </a:rPr>
              <a:t>You Ready </a:t>
            </a:r>
            <a:r>
              <a:rPr lang="en-US" sz="4400" b="1" dirty="0" smtClean="0">
                <a:solidFill>
                  <a:prstClr val="black"/>
                </a:solidFill>
                <a:latin typeface="Arial Rounded MT Bold" pitchFamily="34" charset="0"/>
              </a:rPr>
              <a:t/>
            </a:r>
            <a:br>
              <a:rPr lang="en-US" sz="4400" b="1" dirty="0" smtClean="0">
                <a:solidFill>
                  <a:prstClr val="black"/>
                </a:solidFill>
                <a:latin typeface="Arial Rounded MT Bold" pitchFamily="34" charset="0"/>
              </a:rPr>
            </a:br>
            <a:r>
              <a:rPr lang="en-US" sz="4400" b="1" dirty="0" smtClean="0">
                <a:solidFill>
                  <a:prstClr val="black"/>
                </a:solidFill>
                <a:latin typeface="Arial Rounded MT Bold" pitchFamily="34" charset="0"/>
              </a:rPr>
              <a:t> For </a:t>
            </a:r>
            <a:r>
              <a:rPr lang="en-US" sz="4400" b="1" dirty="0">
                <a:solidFill>
                  <a:prstClr val="black"/>
                </a:solidFill>
                <a:latin typeface="Arial Rounded MT Bold" pitchFamily="34" charset="0"/>
              </a:rPr>
              <a:t>A </a:t>
            </a:r>
            <a:r>
              <a:rPr lang="en-US" sz="4400" b="1" dirty="0" smtClean="0">
                <a:solidFill>
                  <a:prstClr val="black"/>
                </a:solidFill>
                <a:latin typeface="Arial Rounded MT Bold" pitchFamily="34" charset="0"/>
              </a:rPr>
              <a:t>Puppy? </a:t>
            </a:r>
            <a:endParaRPr lang="en-US" sz="4400" b="1" dirty="0">
              <a:solidFill>
                <a:prstClr val="black"/>
              </a:solidFill>
              <a:latin typeface="Arial Rounded MT Bold" pitchFamily="34" charset="0"/>
            </a:endParaRPr>
          </a:p>
        </p:txBody>
      </p:sp>
      <p:pic>
        <p:nvPicPr>
          <p:cNvPr id="3074" name="Picture 2" descr="C:\Users\jaden.belyea\AppData\Local\Microsoft\Windows\Temporary Internet Files\Content.IE5\2AIU6FHJ\MC90032919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85511">
            <a:off x="4752036" y="2126077"/>
            <a:ext cx="2011773" cy="320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" y="38016"/>
            <a:ext cx="3578772" cy="6667584"/>
          </a:xfrm>
          <a:prstGeom prst="rect">
            <a:avLst/>
          </a:prstGeom>
        </p:spPr>
      </p:pic>
      <p:pic>
        <p:nvPicPr>
          <p:cNvPr id="4" name="end_guitar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81400" y="-1752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614792"/>
      </p:ext>
    </p:extLst>
  </p:cSld>
  <p:clrMapOvr>
    <a:masterClrMapping/>
  </p:clrMapOvr>
  <p:transition spd="slow" advTm="10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7024099"/>
              </p:ext>
            </p:extLst>
          </p:nvPr>
        </p:nvGraphicFramePr>
        <p:xfrm>
          <a:off x="3300413" y="1397000"/>
          <a:ext cx="254317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Worksheet" r:id="rId3" imgW="5000655" imgH="7991384" progId="Excel.Sheet.12">
                  <p:embed/>
                </p:oleObj>
              </mc:Choice>
              <mc:Fallback>
                <p:oleObj name="Worksheet" r:id="rId3" imgW="5000655" imgH="799138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00413" y="1397000"/>
                        <a:ext cx="254317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2500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455</Words>
  <Application>Microsoft Office PowerPoint</Application>
  <PresentationFormat>On-screen Show (4:3)</PresentationFormat>
  <Paragraphs>45</Paragraphs>
  <Slides>7</Slides>
  <Notes>0</Notes>
  <HiddenSlides>0</HiddenSlides>
  <MMClips>5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Microsoft Excel 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DT14Techs</dc:creator>
  <cp:lastModifiedBy>DT14Techs</cp:lastModifiedBy>
  <cp:revision>45</cp:revision>
  <dcterms:created xsi:type="dcterms:W3CDTF">2014-02-26T12:38:02Z</dcterms:created>
  <dcterms:modified xsi:type="dcterms:W3CDTF">2014-03-21T12:12:55Z</dcterms:modified>
</cp:coreProperties>
</file>